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2" r:id="rId2"/>
  </p:sldMasterIdLst>
  <p:notesMasterIdLst>
    <p:notesMasterId r:id="rId29"/>
  </p:notesMasterIdLst>
  <p:sldIdLst>
    <p:sldId id="259" r:id="rId3"/>
    <p:sldId id="284" r:id="rId4"/>
    <p:sldId id="335" r:id="rId5"/>
    <p:sldId id="311" r:id="rId6"/>
    <p:sldId id="336" r:id="rId7"/>
    <p:sldId id="312" r:id="rId8"/>
    <p:sldId id="313" r:id="rId9"/>
    <p:sldId id="323" r:id="rId10"/>
    <p:sldId id="330" r:id="rId11"/>
    <p:sldId id="331" r:id="rId12"/>
    <p:sldId id="332" r:id="rId13"/>
    <p:sldId id="346" r:id="rId14"/>
    <p:sldId id="286" r:id="rId15"/>
    <p:sldId id="347" r:id="rId16"/>
    <p:sldId id="334" r:id="rId17"/>
    <p:sldId id="324" r:id="rId18"/>
    <p:sldId id="333" r:id="rId19"/>
    <p:sldId id="337" r:id="rId20"/>
    <p:sldId id="345" r:id="rId21"/>
    <p:sldId id="338" r:id="rId22"/>
    <p:sldId id="339" r:id="rId23"/>
    <p:sldId id="340" r:id="rId24"/>
    <p:sldId id="343" r:id="rId25"/>
    <p:sldId id="344" r:id="rId26"/>
    <p:sldId id="329" r:id="rId27"/>
    <p:sldId id="30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5" autoAdjust="0"/>
    <p:restoredTop sz="64824" autoAdjust="0"/>
  </p:normalViewPr>
  <p:slideViewPr>
    <p:cSldViewPr snapToGrid="0">
      <p:cViewPr varScale="1">
        <p:scale>
          <a:sx n="55" d="100"/>
          <a:sy n="55" d="100"/>
        </p:scale>
        <p:origin x="160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3CBA0-7F67-4664-B6D5-ED8FC9F1F71E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384AC-1AA2-4EE2-A600-368926810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74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1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4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8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80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53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55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0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69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79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96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92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21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93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36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7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88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81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11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82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06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63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84AC-1AA2-4EE2-A600-3689268101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4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BF34651-B158-487A-8DD1-A36479E654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5" y="534624"/>
            <a:ext cx="1188720" cy="300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19D3C-7D56-47D8-89C1-EB7E8698B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0124" y="1676400"/>
            <a:ext cx="10125075" cy="1956117"/>
          </a:xfrm>
        </p:spPr>
        <p:txBody>
          <a:bodyPr anchor="b"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FF231-4B5D-48F8-9158-FF6C5DCB7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135120"/>
            <a:ext cx="10058400" cy="1656080"/>
          </a:xfrm>
        </p:spPr>
        <p:txBody>
          <a:bodyPr/>
          <a:lstStyle>
            <a:lvl1pPr marL="0" indent="0" algn="l">
              <a:buNone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7426-E7FE-456B-8713-B8A80412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84A-C500-4664-AC12-E7ACF604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F7AC31-5D6A-4525-AACD-B9910DC4EAA4}"/>
              </a:ext>
            </a:extLst>
          </p:cNvPr>
          <p:cNvCxnSpPr/>
          <p:nvPr userDrawn="1"/>
        </p:nvCxnSpPr>
        <p:spPr>
          <a:xfrm>
            <a:off x="1070325" y="4056364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7C9A741-238F-47A3-9AFE-09804386A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80E7C6EC-5F8F-4F1C-9AA0-01ADE43CAA3B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5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+ Light P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E5BBED-B41D-48C5-8D0F-F78E5377CE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92825-937E-4E19-8D58-C188FCEDEB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1880420"/>
            <a:ext cx="10058399" cy="3097161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600"/>
              </a:spcAft>
              <a:defRPr lang="en-US" sz="1800" kern="1200" cap="all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763" indent="0" algn="ctr">
              <a:lnSpc>
                <a:spcPct val="100000"/>
              </a:lnSpc>
              <a:spcAft>
                <a:spcPts val="600"/>
              </a:spcAft>
              <a:buNone/>
              <a:defRPr lang="en-US" sz="7200" b="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ctr">
              <a:lnSpc>
                <a:spcPct val="100000"/>
              </a:lnSpc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B646AD5-436B-4768-87AD-D7179A96D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905E544D-FC5F-4338-B2F1-B926E9F02D79}" type="datetime1">
              <a:rPr lang="en-US" smtClean="0"/>
              <a:pPr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67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41BA8-3661-4B02-8310-691874E1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E9A43-B389-47B0-A3B4-CD23EAD0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C4798FA-6F1F-44BE-97EB-6F2592E6FF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666A029-C40E-4A3E-9219-8BA4A348A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1706103E-D43F-4F87-BC44-5E54414C9FA3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756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41BA8-3661-4B02-8310-691874E1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E9A43-B389-47B0-A3B4-CD23EAD0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D36E68E-AC1D-4F89-9306-6EB8E7BFE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1" y="3436621"/>
            <a:ext cx="10058399" cy="2354579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3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l">
              <a:lnSpc>
                <a:spcPct val="100000"/>
              </a:lnSpc>
              <a:spcAft>
                <a:spcPts val="1200"/>
              </a:spcAft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9725" indent="-339725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B83DA1-A739-422F-AAD0-BF3217920415}"/>
              </a:ext>
            </a:extLst>
          </p:cNvPr>
          <p:cNvCxnSpPr/>
          <p:nvPr userDrawn="1"/>
        </p:nvCxnSpPr>
        <p:spPr>
          <a:xfrm>
            <a:off x="1070325" y="3257866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B77C2A2-9F74-46D6-AD96-AE98953C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482F0521-2851-457A-B713-2CA570FF0AB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3424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FDDC02-CA01-49A4-B7E5-A131173150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43" y="2915029"/>
            <a:ext cx="4059936" cy="102794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41BA8-3661-4B02-8310-691874E1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E9A43-B389-47B0-A3B4-CD23EAD0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C1C8840-818C-45C9-B71A-1797AC7A6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A5083D37-5C83-4E37-BF69-BA82F720AE96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1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09800"/>
            <a:ext cx="4762500" cy="3581401"/>
          </a:xfrm>
        </p:spPr>
        <p:txBody>
          <a:bodyPr/>
          <a:lstStyle>
            <a:lvl1pPr marL="914400" indent="-914400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  <a:defRPr sz="1800" b="1">
                <a:ln>
                  <a:noFill/>
                </a:ln>
                <a:gradFill flip="none" rotWithShape="1">
                  <a:gsLst>
                    <a:gs pos="500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n-lt"/>
              </a:defRPr>
            </a:lvl1pPr>
            <a:lvl2pPr marL="91440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1143000" indent="-23177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3pPr>
            <a:lvl4pPr marL="914400" indent="0">
              <a:lnSpc>
                <a:spcPct val="100000"/>
              </a:lnSpc>
              <a:spcAft>
                <a:spcPts val="600"/>
              </a:spcAft>
              <a:defRPr sz="1200"/>
            </a:lvl4pPr>
            <a:lvl5pPr marL="914400" indent="0">
              <a:lnSpc>
                <a:spcPct val="100000"/>
              </a:lnSpc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2209800"/>
            <a:ext cx="4762500" cy="3581401"/>
          </a:xfrm>
        </p:spPr>
        <p:txBody>
          <a:bodyPr/>
          <a:lstStyle>
            <a:lvl1pPr marL="914400" indent="-914400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  <a:defRPr lang="en-US" sz="1800" b="1" kern="1200" dirty="0" smtClean="0">
                <a:ln>
                  <a:noFill/>
                </a:ln>
                <a:gradFill flip="none" rotWithShape="1">
                  <a:gsLst>
                    <a:gs pos="500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91440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1143000" indent="-2349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3pPr>
            <a:lvl4pPr marL="914400" indent="0">
              <a:lnSpc>
                <a:spcPct val="100000"/>
              </a:lnSpc>
              <a:spcAft>
                <a:spcPts val="600"/>
              </a:spcAft>
              <a:defRPr sz="1200"/>
            </a:lvl4pPr>
            <a:lvl5pPr marL="914400" indent="0">
              <a:lnSpc>
                <a:spcPct val="100000"/>
              </a:lnSpc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BC27779-152D-4C2B-9BAB-4FDA92E25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E8C3612E-75E6-42AA-9985-D6E95BE67B3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21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 marL="228600">
              <a:defRPr sz="1800"/>
            </a:lvl2pPr>
            <a:lvl3pPr marL="502920">
              <a:defRPr sz="16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89939-6AF6-455A-BDEA-C0E55687B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FE697F-84BA-4246-82EF-994D97B72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BAC3FBB7-40D5-4FBB-A195-091C3294A9A4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93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 marL="228600">
              <a:defRPr sz="1800">
                <a:solidFill>
                  <a:schemeClr val="bg1"/>
                </a:solidFill>
              </a:defRPr>
            </a:lvl2pPr>
            <a:lvl3pPr marL="502920">
              <a:defRPr sz="16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89939-6AF6-455A-BDEA-C0E55687B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FE697F-84BA-4246-82EF-994D97B72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12A55BDB-2574-4B3E-90BB-47607BD8D358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04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3600"/>
            <a:ext cx="47625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2133600"/>
            <a:ext cx="47625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D126A72-7441-4879-9520-686D778AD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B719159F-6C2D-4110-BFE9-FB223565E091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93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3600"/>
            <a:ext cx="29718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3400" y="2133600"/>
            <a:ext cx="29718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0100" y="2133600"/>
            <a:ext cx="29718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DD2E1BD-58D0-4E2D-9304-1096CEF05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CEE7995A-7BD2-4DAB-BD00-8DBE5FDE93F8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02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3599"/>
            <a:ext cx="210312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20813" y="2133599"/>
            <a:ext cx="210312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718138" y="2133599"/>
            <a:ext cx="210312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EE0080-B496-4085-8AFF-3EDF85D215B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69476" y="2133599"/>
            <a:ext cx="210312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BBBD1F-75E9-4C97-92DC-03C9D5D79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C7FF920-97A6-4A81-8E1F-C2DDD5DED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44316FC5-E7F4-41A4-80BA-CFEE1F87B879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29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13B8-E3F4-45D2-B862-A7CEF514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653172B-D794-4BC9-84FA-571886D17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55679B33-D05C-4FFE-93E0-E539C58564C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88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106953"/>
          </a:xfrm>
        </p:spPr>
        <p:txBody>
          <a:bodyPr/>
          <a:lstStyle>
            <a:lvl1pPr>
              <a:defRPr sz="2000"/>
            </a:lvl1pPr>
            <a:lvl2pPr marL="228600">
              <a:defRPr sz="1800"/>
            </a:lvl2pPr>
            <a:lvl3pPr marL="502920">
              <a:defRPr sz="1600"/>
            </a:lvl3pPr>
            <a:lvl4pPr>
              <a:lnSpc>
                <a:spcPct val="9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89939-6AF6-455A-BDEA-C0E55687B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4A4694-E2EC-4D44-8538-1AC262302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7D19CCF6-AA36-46CF-88D4-B82B0E2AED42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77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11480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 marL="228600">
              <a:defRPr sz="1800">
                <a:solidFill>
                  <a:schemeClr val="bg1"/>
                </a:solidFill>
              </a:defRPr>
            </a:lvl2pPr>
            <a:lvl3pPr marL="502920">
              <a:defRPr sz="16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89939-6AF6-455A-BDEA-C0E55687B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96BD21C-9265-4FBF-8976-E532D9316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8B77A5E7-78A8-449F-991E-ED31A0A56729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3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9D3C-7D56-47D8-89C1-EB7E8698B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0125" y="1676400"/>
            <a:ext cx="10125075" cy="1956117"/>
          </a:xfrm>
        </p:spPr>
        <p:txBody>
          <a:bodyPr anchor="b"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FF231-4B5D-48F8-9158-FF6C5DCB7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135120"/>
            <a:ext cx="10058400" cy="1656080"/>
          </a:xfrm>
        </p:spPr>
        <p:txBody>
          <a:bodyPr/>
          <a:lstStyle>
            <a:lvl1pPr marL="0" indent="0" algn="l">
              <a:buNone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7426-E7FE-456B-8713-B8A80412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84A-C500-4664-AC12-E7ACF604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F7AC31-5D6A-4525-AACD-B9910DC4EAA4}"/>
              </a:ext>
            </a:extLst>
          </p:cNvPr>
          <p:cNvCxnSpPr/>
          <p:nvPr userDrawn="1"/>
        </p:nvCxnSpPr>
        <p:spPr>
          <a:xfrm>
            <a:off x="1070325" y="4056364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AD42525-DB33-4E59-AD40-BEFD51003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4E9CD583-0DD0-4B0B-8462-8B3EBFE60DF7}" type="datetime1">
              <a:rPr lang="en-US" smtClean="0"/>
              <a:t>10/30/2021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BB438D-1EC8-41A6-80DD-5CA24C6D6C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5" y="534624"/>
            <a:ext cx="1188720" cy="3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9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7625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1676400"/>
            <a:ext cx="47625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2DC984-2397-450B-B91A-B22B9FFEB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9C4A65CF-D7B7-4DC8-8312-BEBF98B03231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21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066800"/>
            <a:ext cx="5029200" cy="47244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2EA726F-3AC9-4ABB-A6E7-C44908E50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88F42973-89DE-4631-9E2A-D89D251D305F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56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+ 1/2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7625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B32244E-84AE-40BD-9D22-7213E484998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62700" y="1068255"/>
            <a:ext cx="4762500" cy="4722945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B95015B-0594-401F-B0C6-6D8E48B99A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57AB99F4-7BB6-49D0-A86A-9903245D6009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237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34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01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298208A-70BB-4077-8DC5-4BEA4C526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FAAF6C8D-F1EA-4971-85CD-D5A9506A9F07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19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1"/>
            <a:ext cx="2103120" cy="4114800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20813" y="1676401"/>
            <a:ext cx="2103120" cy="4114800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718138" y="1676401"/>
            <a:ext cx="2103120" cy="4114800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EE0080-B496-4085-8AFF-3EDF85D215B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69476" y="1676401"/>
            <a:ext cx="2103120" cy="4114800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BBBD1F-75E9-4C97-92DC-03C9D5D79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C86C4A6-50C7-4D84-A06E-513F4274D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6D09CDAF-3DDE-47DD-BC52-17A146C591A8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40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13B8-E3F4-45D2-B862-A7CEF514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A25182B-D69F-4E95-B4BF-1072106B7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5367D345-FA02-468C-9FC3-E3F0A6C496C6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65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a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7FEA3-C5EA-4E8A-80CE-CF196C28FD4E}"/>
              </a:ext>
            </a:extLst>
          </p:cNvPr>
          <p:cNvGrpSpPr/>
          <p:nvPr userDrawn="1"/>
        </p:nvGrpSpPr>
        <p:grpSpPr>
          <a:xfrm>
            <a:off x="1066800" y="1302960"/>
            <a:ext cx="10058400" cy="4294055"/>
            <a:chOff x="2363786" y="2811780"/>
            <a:chExt cx="19659600" cy="8229600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2C980C48-E9B7-4DF2-8B91-B5C9AAAD201E}"/>
                </a:ext>
              </a:extLst>
            </p:cNvPr>
            <p:cNvSpPr/>
            <p:nvPr/>
          </p:nvSpPr>
          <p:spPr>
            <a:xfrm>
              <a:off x="2363786" y="6858000"/>
              <a:ext cx="19659600" cy="73152"/>
            </a:xfrm>
            <a:prstGeom prst="rect">
              <a:avLst/>
            </a:prstGeom>
            <a:solidFill>
              <a:srgbClr val="000000">
                <a:alpha val="10000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EBE704B1-F186-4B5D-9DE5-B80E5DB5BF5F}"/>
                </a:ext>
              </a:extLst>
            </p:cNvPr>
            <p:cNvSpPr/>
            <p:nvPr/>
          </p:nvSpPr>
          <p:spPr>
            <a:xfrm rot="5400000">
              <a:off x="8078786" y="6890004"/>
              <a:ext cx="8229600" cy="73152"/>
            </a:xfrm>
            <a:prstGeom prst="rect">
              <a:avLst/>
            </a:prstGeom>
            <a:solidFill>
              <a:srgbClr val="000000">
                <a:alpha val="10000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5503E041-DBB6-4971-97B5-ABB1212D3282}"/>
                </a:ext>
              </a:extLst>
            </p:cNvPr>
            <p:cNvSpPr/>
            <p:nvPr/>
          </p:nvSpPr>
          <p:spPr>
            <a:xfrm>
              <a:off x="11507787" y="6858000"/>
              <a:ext cx="1371600" cy="73152"/>
            </a:xfrm>
            <a:prstGeom prst="rect">
              <a:avLst/>
            </a:prstGeom>
            <a:gradFill>
              <a:gsLst>
                <a:gs pos="0">
                  <a:srgbClr val="924BF2"/>
                </a:gs>
                <a:gs pos="100000">
                  <a:srgbClr val="F52493">
                    <a:hueOff val="16109722"/>
                    <a:satOff val="32575"/>
                    <a:lumOff val="14117"/>
                  </a:srgbClr>
                </a:gs>
              </a:gsLst>
              <a:lin ang="12553575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672443E5-79AE-411B-9A8E-3BE23AB9DA69}"/>
                </a:ext>
              </a:extLst>
            </p:cNvPr>
            <p:cNvSpPr/>
            <p:nvPr/>
          </p:nvSpPr>
          <p:spPr>
            <a:xfrm rot="5400000">
              <a:off x="11507786" y="6890004"/>
              <a:ext cx="1371600" cy="73152"/>
            </a:xfrm>
            <a:prstGeom prst="rect">
              <a:avLst/>
            </a:prstGeom>
            <a:gradFill>
              <a:gsLst>
                <a:gs pos="0">
                  <a:srgbClr val="924BF2"/>
                </a:gs>
                <a:gs pos="100000">
                  <a:srgbClr val="F52493">
                    <a:hueOff val="16109722"/>
                    <a:satOff val="32575"/>
                    <a:lumOff val="14117"/>
                  </a:srgbClr>
                </a:gs>
              </a:gsLst>
              <a:lin ang="12000000" scaled="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88AA4C21-94AF-450F-982B-54D4B0CF2B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83882" y="1339985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278985DE-12A0-4303-A711-7EE6503858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83882" y="3714188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E5D043A-5662-4AC2-AB94-4C5C3E7165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83564" y="1339986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9B86D0CE-5490-4F23-8E67-4C5B4BB416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83564" y="3714189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0AFC81B-C3F4-4A19-8BB7-F99C4D9E0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7334EEF7-21D0-4BB6-8FCD-2BBCAFB74388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33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ats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7FEA3-C5EA-4E8A-80CE-CF196C28FD4E}"/>
              </a:ext>
            </a:extLst>
          </p:cNvPr>
          <p:cNvGrpSpPr/>
          <p:nvPr userDrawn="1"/>
        </p:nvGrpSpPr>
        <p:grpSpPr>
          <a:xfrm>
            <a:off x="1066800" y="1302960"/>
            <a:ext cx="10058400" cy="4294055"/>
            <a:chOff x="2363786" y="2811780"/>
            <a:chExt cx="19659600" cy="8229600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2C980C48-E9B7-4DF2-8B91-B5C9AAAD201E}"/>
                </a:ext>
              </a:extLst>
            </p:cNvPr>
            <p:cNvSpPr/>
            <p:nvPr/>
          </p:nvSpPr>
          <p:spPr>
            <a:xfrm>
              <a:off x="2363786" y="6858000"/>
              <a:ext cx="19659600" cy="7315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EBE704B1-F186-4B5D-9DE5-B80E5DB5BF5F}"/>
                </a:ext>
              </a:extLst>
            </p:cNvPr>
            <p:cNvSpPr/>
            <p:nvPr/>
          </p:nvSpPr>
          <p:spPr>
            <a:xfrm rot="5400000">
              <a:off x="8078786" y="6890004"/>
              <a:ext cx="8229600" cy="7315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5503E041-DBB6-4971-97B5-ABB1212D3282}"/>
                </a:ext>
              </a:extLst>
            </p:cNvPr>
            <p:cNvSpPr/>
            <p:nvPr/>
          </p:nvSpPr>
          <p:spPr>
            <a:xfrm>
              <a:off x="11507787" y="6858000"/>
              <a:ext cx="1371600" cy="73152"/>
            </a:xfrm>
            <a:prstGeom prst="rect">
              <a:avLst/>
            </a:prstGeom>
            <a:gradFill>
              <a:gsLst>
                <a:gs pos="0">
                  <a:srgbClr val="924BF2"/>
                </a:gs>
                <a:gs pos="100000">
                  <a:srgbClr val="F52493">
                    <a:hueOff val="16109722"/>
                    <a:satOff val="32575"/>
                    <a:lumOff val="14117"/>
                  </a:srgbClr>
                </a:gs>
              </a:gsLst>
              <a:lin ang="12553575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672443E5-79AE-411B-9A8E-3BE23AB9DA69}"/>
                </a:ext>
              </a:extLst>
            </p:cNvPr>
            <p:cNvSpPr/>
            <p:nvPr/>
          </p:nvSpPr>
          <p:spPr>
            <a:xfrm rot="5400000">
              <a:off x="11507786" y="6890004"/>
              <a:ext cx="1371600" cy="73152"/>
            </a:xfrm>
            <a:prstGeom prst="rect">
              <a:avLst/>
            </a:prstGeom>
            <a:gradFill>
              <a:gsLst>
                <a:gs pos="0">
                  <a:srgbClr val="924BF2"/>
                </a:gs>
                <a:gs pos="100000">
                  <a:srgbClr val="F52493">
                    <a:hueOff val="16109722"/>
                    <a:satOff val="32575"/>
                    <a:lumOff val="14117"/>
                  </a:srgbClr>
                </a:gs>
              </a:gsLst>
              <a:lin ang="12000000" scaled="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88AA4C21-94AF-450F-982B-54D4B0CF2B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83882" y="1339985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278985DE-12A0-4303-A711-7EE6503858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83882" y="3714188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E5D043A-5662-4AC2-AB94-4C5C3E7165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83564" y="1339986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9B86D0CE-5490-4F23-8E67-4C5B4BB416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83564" y="3714189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C713A3E-DDE0-4FF3-9609-DC12C0360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10EAA59B-8B70-4CE0-BEFC-7688C75FE87F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3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92651EB-37EA-4A38-BCD2-9C208705C5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762500" cy="41148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DC06EBD-1589-4C52-9F97-5933A6032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C40CB7F8-1E2B-4846-A603-F758608C8364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174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+ Eight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EB6743-8370-4B70-9386-A26F899B8BA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DED7BBE-3001-44AC-91FF-081F0062A1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533888" y="1066800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1CA188-A852-414E-B72F-E4FA755F967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533888" y="3558609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95BF25A-E5B9-43A2-AA82-4BC4058D0F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62700" y="1066800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16DACBD-50F4-447A-AC97-3274C3F83A6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62700" y="3558609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C70597D-B761-4C8B-A8E4-60D38C9A97F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53096" y="1066800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EB26504-27C9-42A4-B48B-ABDD6B9515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53096" y="3558609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A070FE-3890-4770-A21E-2518B2AF0AC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43492" y="1066800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AC09A3-9231-421E-ACBA-D86FA1F507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43492" y="3558609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0EDDB61-B0D1-4887-B254-B857CE192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A5667F5B-053C-4BCF-98D6-4A3FB5E2E7C2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79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4">
          <p15:clr>
            <a:srgbClr val="FDE53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9D3C-7D56-47D8-89C1-EB7E8698B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0125" y="1676400"/>
            <a:ext cx="10125075" cy="1956117"/>
          </a:xfrm>
        </p:spPr>
        <p:txBody>
          <a:bodyPr anchor="b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FF231-4B5D-48F8-9158-FF6C5DCB7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135120"/>
            <a:ext cx="10058400" cy="1656080"/>
          </a:xfrm>
        </p:spPr>
        <p:txBody>
          <a:bodyPr/>
          <a:lstStyle>
            <a:lvl1pPr marL="0" indent="0" algn="l"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7426-E7FE-456B-8713-B8A80412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84A-C500-4664-AC12-E7ACF604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F7AC31-5D6A-4525-AACD-B9910DC4EAA4}"/>
              </a:ext>
            </a:extLst>
          </p:cNvPr>
          <p:cNvCxnSpPr/>
          <p:nvPr userDrawn="1"/>
        </p:nvCxnSpPr>
        <p:spPr>
          <a:xfrm>
            <a:off x="1070325" y="4056364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48100D-A46B-4865-9793-54681FFE0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70A5A375-DC25-4525-9F7B-C9C69FF09E90}" type="datetime1">
              <a:rPr lang="en-US" smtClean="0"/>
              <a:t>10/30/2021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70FE88-B179-4F7D-8081-005598BFD7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35233"/>
            <a:ext cx="1188720" cy="3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64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+ Sta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EB6743-8370-4B70-9386-A26F899B8BA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D759B1-3967-4CFA-BD4B-617EC012ABB2}"/>
              </a:ext>
            </a:extLst>
          </p:cNvPr>
          <p:cNvCxnSpPr>
            <a:cxnSpLocks/>
          </p:cNvCxnSpPr>
          <p:nvPr userDrawn="1"/>
        </p:nvCxnSpPr>
        <p:spPr>
          <a:xfrm>
            <a:off x="6609141" y="1998689"/>
            <a:ext cx="1992515" cy="0"/>
          </a:xfrm>
          <a:prstGeom prst="line">
            <a:avLst/>
          </a:prstGeom>
          <a:ln w="60325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132D71-7927-4AF3-BC25-8DE28BC4751E}"/>
              </a:ext>
            </a:extLst>
          </p:cNvPr>
          <p:cNvCxnSpPr>
            <a:cxnSpLocks/>
          </p:cNvCxnSpPr>
          <p:nvPr userDrawn="1"/>
        </p:nvCxnSpPr>
        <p:spPr>
          <a:xfrm>
            <a:off x="9134493" y="1998689"/>
            <a:ext cx="1992515" cy="0"/>
          </a:xfrm>
          <a:prstGeom prst="line">
            <a:avLst/>
          </a:prstGeom>
          <a:ln w="60325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D28EC7C-0750-4326-BB56-203FEAB6F2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9141" y="2301410"/>
            <a:ext cx="1992312" cy="203246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48E31F24-0941-461D-AA23-5D3EF4B490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34493" y="2301410"/>
            <a:ext cx="1992312" cy="203246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56F9BD-DC31-487B-A087-4A81BA796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52F6DF86-23C1-4EEF-8AF6-F4017511821A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42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4">
          <p15:clr>
            <a:srgbClr val="FDE53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+ Sta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EB6743-8370-4B70-9386-A26F899B8BA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D759B1-3967-4CFA-BD4B-617EC012ABB2}"/>
              </a:ext>
            </a:extLst>
          </p:cNvPr>
          <p:cNvCxnSpPr>
            <a:cxnSpLocks/>
          </p:cNvCxnSpPr>
          <p:nvPr userDrawn="1"/>
        </p:nvCxnSpPr>
        <p:spPr>
          <a:xfrm>
            <a:off x="6607684" y="1998689"/>
            <a:ext cx="1992515" cy="0"/>
          </a:xfrm>
          <a:prstGeom prst="line">
            <a:avLst/>
          </a:prstGeom>
          <a:ln w="60325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132D71-7927-4AF3-BC25-8DE28BC4751E}"/>
              </a:ext>
            </a:extLst>
          </p:cNvPr>
          <p:cNvCxnSpPr>
            <a:cxnSpLocks/>
          </p:cNvCxnSpPr>
          <p:nvPr userDrawn="1"/>
        </p:nvCxnSpPr>
        <p:spPr>
          <a:xfrm>
            <a:off x="9133036" y="1998689"/>
            <a:ext cx="1992515" cy="0"/>
          </a:xfrm>
          <a:prstGeom prst="line">
            <a:avLst/>
          </a:prstGeom>
          <a:ln w="60325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D28EC7C-0750-4326-BB56-203FEAB6F2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7684" y="2301410"/>
            <a:ext cx="1992312" cy="203246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48E31F24-0941-461D-AA23-5D3EF4B490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33036" y="2301410"/>
            <a:ext cx="1992312" cy="203246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6A1AA50-A93E-414F-B5F5-778CFFB6A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620FB51A-4E90-44C2-8935-80092499CEA1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7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4">
          <p15:clr>
            <a:srgbClr val="FDE53C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 + two Pic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3400" y="3599689"/>
            <a:ext cx="2971800" cy="2191512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0100" y="3599689"/>
            <a:ext cx="2971800" cy="2191512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A5C5E43-3B9F-4912-969E-EE9CEFCE454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10100" y="1678646"/>
            <a:ext cx="2971800" cy="159429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35F9646-68BD-4D98-8550-2346E69BB9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53400" y="1678646"/>
            <a:ext cx="2971800" cy="159429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6D01800-7E1C-41D4-B0E9-7CD6C943A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B33C0E28-BE50-4DA9-9AC9-73D19ECAEAE7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470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Two Pics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762500" cy="41148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E585E20-20BB-4BD9-BD66-C8438EEE79A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62700" y="1068256"/>
            <a:ext cx="4762500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A534F4-4C57-4621-B59F-9B7FE25154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62700" y="3560065"/>
            <a:ext cx="4762500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6D348A7-B777-4037-9E00-FE3D9F542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5FB97F27-8FC2-424A-A179-5E1D3141F8CA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40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Two Pics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0" y="1066800"/>
            <a:ext cx="4762500" cy="609600"/>
          </a:xfrm>
        </p:spPr>
        <p:txBody>
          <a:bodyPr/>
          <a:lstStyle>
            <a:lvl1pPr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1676400"/>
            <a:ext cx="4762500" cy="41148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7AE78B3-C0A1-4F14-B2F8-006CAFE9E1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69816" y="1073944"/>
            <a:ext cx="4762500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6BE069F-50C7-46A1-8BFE-C266D170C9A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69816" y="3565753"/>
            <a:ext cx="4762500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7D971BC-DBB6-4C64-9894-F4D50D76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08E80BB8-DA73-4E1B-BBF9-9EE01D65009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23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med Pic + Text Overl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7AE78B3-C0A1-4F14-B2F8-006CAFE9E1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69816" y="1073943"/>
            <a:ext cx="10055384" cy="4717257"/>
          </a:xfr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29400" y="3429001"/>
            <a:ext cx="4229100" cy="20955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D1F5CD2-3055-4463-91EE-097F0E8FF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1F108405-F3FC-4201-A9A2-EB4965848E43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502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42B20C0-C9D6-4F6E-BC03-18DB80CECC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42900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9DD74A0-4D0D-469C-AC8C-11AD80E13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6625" y="1515036"/>
            <a:ext cx="7080325" cy="1523999"/>
          </a:xfrm>
        </p:spPr>
        <p:txBody>
          <a:bodyPr lIns="182880" rIns="182880" bIns="0"/>
          <a:lstStyle>
            <a:lvl1pPr algn="ctr">
              <a:lnSpc>
                <a:spcPct val="100000"/>
              </a:lnSpc>
              <a:spcAft>
                <a:spcPts val="0"/>
              </a:spcAft>
              <a:defRPr lang="en-US" sz="3200" kern="1200" cap="none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ctr">
              <a:lnSpc>
                <a:spcPct val="150000"/>
              </a:lnSpc>
              <a:spcAft>
                <a:spcPts val="0"/>
              </a:spcAft>
              <a:buNone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9725" indent="-339725" algn="ctr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9E73D5F-54A6-4C34-855B-6304B24982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2852535-492B-471D-8C04-12952BEB5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048726EA-AECC-4934-BC06-A7230EDFC0DE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563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2BF5EF4-DCA8-46D1-94E0-D86148825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2"/>
            <a:ext cx="6095999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4FF170D-D03D-4455-BAD5-B4A4B185803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"/>
            <a:ext cx="6096000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6BDA15-0DCD-46F5-A2E3-82BFDC3EF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21CF86BA-AB92-4D09-8F9A-0E783667B72B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047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Text L and Pic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D3AED38-594C-4C74-B1B0-ECE8C4ACDFA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"/>
            <a:ext cx="6096000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8AE05-F0F3-4A12-B0C2-597EABFB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5EA61-E4F7-4AAD-A06A-AB7A1C75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25E02D-28F3-44B2-AAFC-AA91DA71D0C7}" type="datetime1">
              <a:rPr lang="en-US" smtClean="0"/>
              <a:pPr/>
              <a:t>10/30/2021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B701-55C5-41E4-95D5-156BFB0B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4B7E-A06D-4B45-BDD4-292F1EC6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122D59-6864-4450-AA15-16480CBE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3600"/>
            <a:ext cx="47625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58B7861-DE49-417F-9FC2-D8C2E029FE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3475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Text R and Pic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D3AED38-594C-4C74-B1B0-ECE8C4ACDFA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2"/>
            <a:ext cx="6096000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8AE05-F0F3-4A12-B0C2-597EABFB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0" y="1066800"/>
            <a:ext cx="4763519" cy="60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5EA61-E4F7-4AAD-A06A-AB7A1C75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02D-28F3-44B2-AAFC-AA91DA71D0C7}" type="datetime1">
              <a:rPr lang="en-US" smtClean="0"/>
              <a:t>10/30/2021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B701-55C5-41E4-95D5-156BFB0B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4B7E-A06D-4B45-BDD4-292F1EC6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122D59-6864-4450-AA15-16480CBE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700" y="2133600"/>
            <a:ext cx="47625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58B7861-DE49-417F-9FC2-D8C2E029FE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27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311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9D3C-7D56-47D8-89C1-EB7E8698B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0125" y="1676400"/>
            <a:ext cx="10125075" cy="1956117"/>
          </a:xfrm>
        </p:spPr>
        <p:txBody>
          <a:bodyPr anchor="b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FF231-4B5D-48F8-9158-FF6C5DCB7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135120"/>
            <a:ext cx="10058400" cy="1656080"/>
          </a:xfrm>
        </p:spPr>
        <p:txBody>
          <a:bodyPr/>
          <a:lstStyle>
            <a:lvl1pPr marL="0" indent="0" algn="l"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7426-E7FE-456B-8713-B8A80412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84A-C500-4664-AC12-E7ACF604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F7AC31-5D6A-4525-AACD-B9910DC4EAA4}"/>
              </a:ext>
            </a:extLst>
          </p:cNvPr>
          <p:cNvCxnSpPr/>
          <p:nvPr userDrawn="1"/>
        </p:nvCxnSpPr>
        <p:spPr>
          <a:xfrm>
            <a:off x="1070325" y="4056364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48100D-A46B-4865-9793-54681FFE0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24B879F1-AB52-472F-AE2C-64E7EBAF9EB0}" type="datetime1">
              <a:rPr lang="en-US" smtClean="0"/>
              <a:t>10/30/2021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681B0-8451-49C5-8F45-DADBE839E8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35233"/>
            <a:ext cx="1188720" cy="3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26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Text L and Pic 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D3AED38-594C-4C74-B1B0-ECE8C4ACDFA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"/>
            <a:ext cx="6096000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8AE05-F0F3-4A12-B0C2-597EABFB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5EA61-E4F7-4AAD-A06A-AB7A1C75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25E02D-28F3-44B2-AAFC-AA91DA71D0C7}" type="datetime1">
              <a:rPr lang="en-US" smtClean="0"/>
              <a:pPr/>
              <a:t>10/30/2021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B701-55C5-41E4-95D5-156BFB0B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4B7E-A06D-4B45-BDD4-292F1EC6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122D59-6864-4450-AA15-16480CBE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3600"/>
            <a:ext cx="4762500" cy="36576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58B7861-DE49-417F-9FC2-D8C2E029FE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72839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Text R and Pic 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AE05-F0F3-4A12-B0C2-597EABFB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0" y="1066800"/>
            <a:ext cx="4763519" cy="6096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D3AED38-594C-4C74-B1B0-ECE8C4ACDFA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2"/>
            <a:ext cx="6096000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122D59-6864-4450-AA15-16480CBE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700" y="2133600"/>
            <a:ext cx="4762500" cy="36576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58B7861-DE49-417F-9FC2-D8C2E029FE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27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5EA61-E4F7-4AAD-A06A-AB7A1C75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25E02D-28F3-44B2-AAFC-AA91DA71D0C7}" type="datetime1">
              <a:rPr lang="en-US" smtClean="0"/>
              <a:pPr/>
              <a:t>10/30/2021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B701-55C5-41E4-95D5-156BFB0B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4B7E-A06D-4B45-BDD4-292F1EC6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854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 + Four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762500" cy="144399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1676400"/>
            <a:ext cx="4762500" cy="144399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68E918E-BD89-488E-9675-4264DBEAC9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798FB2B-A08C-413C-913E-DA72838821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13024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B2A067B-940F-45F5-AC8B-D94898F3528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6048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1CAAE30-6CF8-412A-9ADE-B24ECE8DAF3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39072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D182897-4EAF-4DB2-84A5-52FE49CBC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7D658520-2CAE-4119-A2DF-466ED44A1658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411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2BF5EF4-DCA8-46D1-94E0-D86148825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68255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4925CE5-2BBA-4425-A2A4-A1EEE46C6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044C9D3-5E16-4285-952A-93B36EE9F1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13024" y="1068255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2DB841A-44E6-454A-A721-CA6C418A07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13024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A0020A0-6899-4D44-B7C8-711C3888BF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6048" y="1068255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5F0707-0CF1-4D1C-A915-5639AFE201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6048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4FF170D-D03D-4455-BAD5-B4A4B185803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39072" y="1068255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DDCC828-8EEF-48C2-B890-7AB80C184F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39072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88B5AAC-01EB-4F89-B514-C9BB305B8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E50EC7F0-3ABB-4D40-B195-379D021273A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489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10058400" cy="609600"/>
          </a:xfrm>
        </p:spPr>
        <p:txBody>
          <a:bodyPr/>
          <a:lstStyle>
            <a:lvl1pPr algn="ctr">
              <a:defRPr sz="32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021806"/>
            <a:ext cx="2971800" cy="2769395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3400" y="3021806"/>
            <a:ext cx="2971800" cy="2769395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0100" y="3021806"/>
            <a:ext cx="2971800" cy="2769395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3FD2234-3789-4CB9-87CF-F92D53226F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8523" y="1955007"/>
            <a:ext cx="748354" cy="736652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anchor="b" anchorCtr="0"/>
          <a:lstStyle>
            <a:lvl1pPr algn="ctr">
              <a:lnSpc>
                <a:spcPct val="90000"/>
              </a:lnSpc>
              <a:spcAft>
                <a:spcPts val="0"/>
              </a:spcAft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D5DE045-E97A-4A80-9282-10FEA4CB1C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21823" y="1955007"/>
            <a:ext cx="748354" cy="736652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anchor="b" anchorCtr="0"/>
          <a:lstStyle>
            <a:lvl1pPr algn="ctr">
              <a:lnSpc>
                <a:spcPct val="90000"/>
              </a:lnSpc>
              <a:spcAft>
                <a:spcPts val="0"/>
              </a:spcAft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A2BC603-F83C-4423-AF8F-E694A5C32E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5123" y="1955007"/>
            <a:ext cx="748354" cy="736652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anchor="b" anchorCtr="0"/>
          <a:lstStyle>
            <a:lvl1pPr algn="ctr">
              <a:lnSpc>
                <a:spcPct val="90000"/>
              </a:lnSpc>
              <a:spcAft>
                <a:spcPts val="0"/>
              </a:spcAft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24F8182-F55A-41AB-AC59-8BA8385E6C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333F2B2E-17B9-49CD-ABFE-0B7550BE099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278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429000"/>
            <a:ext cx="4762500" cy="2362201"/>
          </a:xfrm>
        </p:spPr>
        <p:txBody>
          <a:bodyPr tIns="91440"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3429000"/>
            <a:ext cx="4762500" cy="2362201"/>
          </a:xfrm>
        </p:spPr>
        <p:txBody>
          <a:bodyPr tIns="91440"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0A3A1D-31A5-435F-ADA2-FFDF209E23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60420" y="1676400"/>
            <a:ext cx="2468880" cy="609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0FA3EE-B45C-4002-976E-9EC64B32F8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2700" y="1676400"/>
            <a:ext cx="2468880" cy="609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3200" b="0">
                <a:ln>
                  <a:noFill/>
                </a:ln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E5C3A96-3A09-40A4-A6E5-4C30E40B79DB}"/>
              </a:ext>
            </a:extLst>
          </p:cNvPr>
          <p:cNvCxnSpPr>
            <a:stCxn id="14" idx="2"/>
            <a:endCxn id="8" idx="0"/>
          </p:cNvCxnSpPr>
          <p:nvPr userDrawn="1"/>
        </p:nvCxnSpPr>
        <p:spPr>
          <a:xfrm rot="16200000" flipH="1">
            <a:off x="7599045" y="2284095"/>
            <a:ext cx="1143000" cy="114681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F5EF804-B995-4996-B826-CE190BB1C9D5}"/>
              </a:ext>
            </a:extLst>
          </p:cNvPr>
          <p:cNvCxnSpPr>
            <a:cxnSpLocks/>
            <a:stCxn id="12" idx="2"/>
            <a:endCxn id="3" idx="0"/>
          </p:cNvCxnSpPr>
          <p:nvPr userDrawn="1"/>
        </p:nvCxnSpPr>
        <p:spPr>
          <a:xfrm rot="5400000">
            <a:off x="3449955" y="2284095"/>
            <a:ext cx="1143000" cy="114681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E2E145B-ED05-49BB-A86D-341EDD6CFB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F10FC298-4C7B-494B-8513-3492D8020BE1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988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9BC8C-C241-46CF-BDEB-32770E2401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6307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41BA8-3661-4B02-8310-691874E1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E9A43-B389-47B0-A3B4-CD23EAD0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C4798FA-6F1F-44BE-97EB-6F2592E6FF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666A029-C40E-4A3E-9219-8BA4A348A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1706103E-D43F-4F87-BC44-5E54414C9FA3}" type="datetime1">
              <a:rPr lang="en-US" smtClean="0"/>
              <a:t>10/30/2021</a:t>
            </a:fld>
            <a:endParaRPr lang="en-US" dirty="0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E105D948-28DD-4EDC-B9AC-52FDF7D96A48}"/>
              </a:ext>
            </a:extLst>
          </p:cNvPr>
          <p:cNvSpPr/>
          <p:nvPr userDrawn="1"/>
        </p:nvSpPr>
        <p:spPr>
          <a:xfrm>
            <a:off x="607019" y="3419870"/>
            <a:ext cx="10998827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050" dirty="0">
              <a:latin typeface="Avenir Next LT Pro" panose="020B0504020202020204" pitchFamily="34" charset="0"/>
            </a:endParaRP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CD34ABA2-6F71-4C54-AC1C-79B2BECCAC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2125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5D74A249-59A8-4271-AF19-358CE2D150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7943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FF6BF250-F066-4D64-8072-2D49D6974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63761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61626614-0BEB-4D21-A52E-A5C02494C5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59579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554F996F-0A83-4D55-A607-A374664DBF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55397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43DC1E36-FB68-4155-8127-80409A1C7E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051215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2CBAC91C-90FD-4909-9187-A14828F45C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21695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" name="Text Placeholder 4">
            <a:extLst>
              <a:ext uri="{FF2B5EF4-FFF2-40B4-BE49-F238E27FC236}">
                <a16:creationId xmlns:a16="http://schemas.microsoft.com/office/drawing/2014/main" id="{E68E5C57-FA73-4F72-9881-22E48CBB94B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17513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D8FC4805-4E79-4F34-B2AE-D2BF59CC96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13331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E19EFA1A-DD83-4D35-B5D6-38E11CACBF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09149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4">
            <a:extLst>
              <a:ext uri="{FF2B5EF4-FFF2-40B4-BE49-F238E27FC236}">
                <a16:creationId xmlns:a16="http://schemas.microsoft.com/office/drawing/2014/main" id="{44FAF54E-476C-4D69-885A-D297C3922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04967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D9225CD-07AE-4656-A5B9-E22EE5FDD6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300785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520CBFC9-4D4A-401F-9834-7715749173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3920" y="3236990"/>
            <a:ext cx="365760" cy="36576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 err="1"/>
              <a:t>Qtr</a:t>
            </a:r>
            <a:endParaRPr lang="en-US" dirty="0"/>
          </a:p>
        </p:txBody>
      </p:sp>
      <p:sp>
        <p:nvSpPr>
          <p:cNvPr id="106" name="Text Placeholder 104">
            <a:extLst>
              <a:ext uri="{FF2B5EF4-FFF2-40B4-BE49-F238E27FC236}">
                <a16:creationId xmlns:a16="http://schemas.microsoft.com/office/drawing/2014/main" id="{C6239067-C1D1-4F86-9784-5D391DDAE6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46694" y="3236990"/>
            <a:ext cx="365760" cy="36576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 err="1"/>
              <a:t>Qtr</a:t>
            </a:r>
            <a:endParaRPr lang="en-US" dirty="0"/>
          </a:p>
        </p:txBody>
      </p:sp>
      <p:sp>
        <p:nvSpPr>
          <p:cNvPr id="107" name="Text Placeholder 104">
            <a:extLst>
              <a:ext uri="{FF2B5EF4-FFF2-40B4-BE49-F238E27FC236}">
                <a16:creationId xmlns:a16="http://schemas.microsoft.com/office/drawing/2014/main" id="{A177A91C-35DA-40E3-84A4-634EED6CBE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09468" y="3236990"/>
            <a:ext cx="365760" cy="36576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 err="1"/>
              <a:t>Qtr</a:t>
            </a:r>
            <a:endParaRPr lang="en-US" dirty="0"/>
          </a:p>
        </p:txBody>
      </p:sp>
      <p:sp>
        <p:nvSpPr>
          <p:cNvPr id="108" name="Text Placeholder 104">
            <a:extLst>
              <a:ext uri="{FF2B5EF4-FFF2-40B4-BE49-F238E27FC236}">
                <a16:creationId xmlns:a16="http://schemas.microsoft.com/office/drawing/2014/main" id="{B05548E4-6C82-4193-86D7-A14EFC5ACC8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72243" y="3236990"/>
            <a:ext cx="365760" cy="36576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 err="1"/>
              <a:t>Qtr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38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F2943C-8EBC-486C-9A31-32F2D35F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3061" y="1596325"/>
            <a:ext cx="8892139" cy="4194875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 sz="3200"/>
            </a:lvl1pPr>
            <a:lvl2pPr marL="463550" indent="-458788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Char char="‒"/>
              <a:defRPr sz="3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0E8F5B9-3051-4F9B-AFAD-DDF980681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BB8BFC1A-D35E-4A56-90F6-B565EFCB509C}" type="datetime1">
              <a:rPr lang="en-US" smtClean="0"/>
              <a:t>10/30/2021</a:t>
            </a:fld>
            <a:endParaRPr lang="en-US" dirty="0"/>
          </a:p>
        </p:txBody>
      </p:sp>
      <p:sp>
        <p:nvSpPr>
          <p:cNvPr id="12" name="Quote_mark">
            <a:extLst>
              <a:ext uri="{FF2B5EF4-FFF2-40B4-BE49-F238E27FC236}">
                <a16:creationId xmlns:a16="http://schemas.microsoft.com/office/drawing/2014/main" id="{49C3B8AC-4356-41AD-97CB-DFAF319835E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144042" y="1691751"/>
            <a:ext cx="765991" cy="594360"/>
          </a:xfrm>
          <a:custGeom>
            <a:avLst/>
            <a:gdLst>
              <a:gd name="T0" fmla="*/ 971 w 1053"/>
              <a:gd name="T1" fmla="*/ 3 h 799"/>
              <a:gd name="T2" fmla="*/ 1017 w 1053"/>
              <a:gd name="T3" fmla="*/ 32 h 799"/>
              <a:gd name="T4" fmla="*/ 1046 w 1053"/>
              <a:gd name="T5" fmla="*/ 91 h 799"/>
              <a:gd name="T6" fmla="*/ 1041 w 1053"/>
              <a:gd name="T7" fmla="*/ 108 h 799"/>
              <a:gd name="T8" fmla="*/ 869 w 1053"/>
              <a:gd name="T9" fmla="*/ 242 h 799"/>
              <a:gd name="T10" fmla="*/ 831 w 1053"/>
              <a:gd name="T11" fmla="*/ 355 h 799"/>
              <a:gd name="T12" fmla="*/ 846 w 1053"/>
              <a:gd name="T13" fmla="*/ 411 h 799"/>
              <a:gd name="T14" fmla="*/ 943 w 1053"/>
              <a:gd name="T15" fmla="*/ 475 h 799"/>
              <a:gd name="T16" fmla="*/ 1053 w 1053"/>
              <a:gd name="T17" fmla="*/ 630 h 799"/>
              <a:gd name="T18" fmla="*/ 997 w 1053"/>
              <a:gd name="T19" fmla="*/ 747 h 799"/>
              <a:gd name="T20" fmla="*/ 861 w 1053"/>
              <a:gd name="T21" fmla="*/ 799 h 799"/>
              <a:gd name="T22" fmla="*/ 682 w 1053"/>
              <a:gd name="T23" fmla="*/ 711 h 799"/>
              <a:gd name="T24" fmla="*/ 601 w 1053"/>
              <a:gd name="T25" fmla="*/ 492 h 799"/>
              <a:gd name="T26" fmla="*/ 647 w 1053"/>
              <a:gd name="T27" fmla="*/ 283 h 799"/>
              <a:gd name="T28" fmla="*/ 781 w 1053"/>
              <a:gd name="T29" fmla="*/ 110 h 799"/>
              <a:gd name="T30" fmla="*/ 971 w 1053"/>
              <a:gd name="T31" fmla="*/ 3 h 799"/>
              <a:gd name="T32" fmla="*/ 384 w 1053"/>
              <a:gd name="T33" fmla="*/ 0 h 799"/>
              <a:gd name="T34" fmla="*/ 408 w 1053"/>
              <a:gd name="T35" fmla="*/ 20 h 799"/>
              <a:gd name="T36" fmla="*/ 435 w 1053"/>
              <a:gd name="T37" fmla="*/ 92 h 799"/>
              <a:gd name="T38" fmla="*/ 433 w 1053"/>
              <a:gd name="T39" fmla="*/ 102 h 799"/>
              <a:gd name="T40" fmla="*/ 376 w 1053"/>
              <a:gd name="T41" fmla="*/ 140 h 799"/>
              <a:gd name="T42" fmla="*/ 269 w 1053"/>
              <a:gd name="T43" fmla="*/ 232 h 799"/>
              <a:gd name="T44" fmla="*/ 227 w 1053"/>
              <a:gd name="T45" fmla="*/ 343 h 799"/>
              <a:gd name="T46" fmla="*/ 324 w 1053"/>
              <a:gd name="T47" fmla="*/ 463 h 799"/>
              <a:gd name="T48" fmla="*/ 414 w 1053"/>
              <a:gd name="T49" fmla="*/ 522 h 799"/>
              <a:gd name="T50" fmla="*/ 450 w 1053"/>
              <a:gd name="T51" fmla="*/ 617 h 799"/>
              <a:gd name="T52" fmla="*/ 396 w 1053"/>
              <a:gd name="T53" fmla="*/ 743 h 799"/>
              <a:gd name="T54" fmla="*/ 267 w 1053"/>
              <a:gd name="T55" fmla="*/ 797 h 799"/>
              <a:gd name="T56" fmla="*/ 82 w 1053"/>
              <a:gd name="T57" fmla="*/ 705 h 799"/>
              <a:gd name="T58" fmla="*/ 0 w 1053"/>
              <a:gd name="T59" fmla="*/ 472 h 799"/>
              <a:gd name="T60" fmla="*/ 117 w 1053"/>
              <a:gd name="T61" fmla="*/ 160 h 799"/>
              <a:gd name="T62" fmla="*/ 384 w 1053"/>
              <a:gd name="T63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3" h="799">
                <a:moveTo>
                  <a:pt x="971" y="3"/>
                </a:moveTo>
                <a:cubicBezTo>
                  <a:pt x="988" y="5"/>
                  <a:pt x="1003" y="15"/>
                  <a:pt x="1017" y="32"/>
                </a:cubicBezTo>
                <a:cubicBezTo>
                  <a:pt x="1036" y="56"/>
                  <a:pt x="1046" y="75"/>
                  <a:pt x="1046" y="91"/>
                </a:cubicBezTo>
                <a:lnTo>
                  <a:pt x="1041" y="108"/>
                </a:lnTo>
                <a:cubicBezTo>
                  <a:pt x="952" y="163"/>
                  <a:pt x="895" y="208"/>
                  <a:pt x="869" y="242"/>
                </a:cubicBezTo>
                <a:cubicBezTo>
                  <a:pt x="844" y="276"/>
                  <a:pt x="831" y="314"/>
                  <a:pt x="831" y="355"/>
                </a:cubicBezTo>
                <a:cubicBezTo>
                  <a:pt x="831" y="380"/>
                  <a:pt x="836" y="399"/>
                  <a:pt x="846" y="411"/>
                </a:cubicBezTo>
                <a:cubicBezTo>
                  <a:pt x="860" y="428"/>
                  <a:pt x="892" y="450"/>
                  <a:pt x="943" y="475"/>
                </a:cubicBezTo>
                <a:cubicBezTo>
                  <a:pt x="1016" y="513"/>
                  <a:pt x="1053" y="565"/>
                  <a:pt x="1053" y="630"/>
                </a:cubicBezTo>
                <a:cubicBezTo>
                  <a:pt x="1053" y="673"/>
                  <a:pt x="1034" y="712"/>
                  <a:pt x="997" y="747"/>
                </a:cubicBezTo>
                <a:cubicBezTo>
                  <a:pt x="960" y="782"/>
                  <a:pt x="914" y="799"/>
                  <a:pt x="861" y="799"/>
                </a:cubicBezTo>
                <a:cubicBezTo>
                  <a:pt x="795" y="799"/>
                  <a:pt x="735" y="770"/>
                  <a:pt x="682" y="711"/>
                </a:cubicBezTo>
                <a:cubicBezTo>
                  <a:pt x="628" y="652"/>
                  <a:pt x="601" y="579"/>
                  <a:pt x="601" y="492"/>
                </a:cubicBezTo>
                <a:cubicBezTo>
                  <a:pt x="601" y="421"/>
                  <a:pt x="617" y="352"/>
                  <a:pt x="647" y="283"/>
                </a:cubicBezTo>
                <a:cubicBezTo>
                  <a:pt x="678" y="215"/>
                  <a:pt x="723" y="157"/>
                  <a:pt x="781" y="110"/>
                </a:cubicBezTo>
                <a:cubicBezTo>
                  <a:pt x="840" y="62"/>
                  <a:pt x="903" y="27"/>
                  <a:pt x="971" y="3"/>
                </a:cubicBezTo>
                <a:moveTo>
                  <a:pt x="384" y="0"/>
                </a:moveTo>
                <a:cubicBezTo>
                  <a:pt x="394" y="4"/>
                  <a:pt x="402" y="10"/>
                  <a:pt x="408" y="20"/>
                </a:cubicBezTo>
                <a:cubicBezTo>
                  <a:pt x="426" y="52"/>
                  <a:pt x="435" y="76"/>
                  <a:pt x="435" y="92"/>
                </a:cubicBezTo>
                <a:lnTo>
                  <a:pt x="433" y="102"/>
                </a:lnTo>
                <a:cubicBezTo>
                  <a:pt x="425" y="108"/>
                  <a:pt x="406" y="120"/>
                  <a:pt x="376" y="140"/>
                </a:cubicBezTo>
                <a:cubicBezTo>
                  <a:pt x="324" y="173"/>
                  <a:pt x="289" y="204"/>
                  <a:pt x="269" y="232"/>
                </a:cubicBezTo>
                <a:cubicBezTo>
                  <a:pt x="241" y="270"/>
                  <a:pt x="227" y="307"/>
                  <a:pt x="227" y="343"/>
                </a:cubicBezTo>
                <a:cubicBezTo>
                  <a:pt x="227" y="395"/>
                  <a:pt x="259" y="435"/>
                  <a:pt x="324" y="463"/>
                </a:cubicBezTo>
                <a:cubicBezTo>
                  <a:pt x="367" y="482"/>
                  <a:pt x="397" y="502"/>
                  <a:pt x="414" y="522"/>
                </a:cubicBezTo>
                <a:cubicBezTo>
                  <a:pt x="438" y="551"/>
                  <a:pt x="450" y="582"/>
                  <a:pt x="450" y="617"/>
                </a:cubicBezTo>
                <a:cubicBezTo>
                  <a:pt x="450" y="665"/>
                  <a:pt x="432" y="707"/>
                  <a:pt x="396" y="743"/>
                </a:cubicBezTo>
                <a:cubicBezTo>
                  <a:pt x="359" y="779"/>
                  <a:pt x="316" y="797"/>
                  <a:pt x="267" y="797"/>
                </a:cubicBezTo>
                <a:cubicBezTo>
                  <a:pt x="199" y="797"/>
                  <a:pt x="137" y="766"/>
                  <a:pt x="82" y="705"/>
                </a:cubicBezTo>
                <a:cubicBezTo>
                  <a:pt x="27" y="644"/>
                  <a:pt x="0" y="566"/>
                  <a:pt x="0" y="472"/>
                </a:cubicBezTo>
                <a:cubicBezTo>
                  <a:pt x="0" y="356"/>
                  <a:pt x="39" y="252"/>
                  <a:pt x="117" y="160"/>
                </a:cubicBezTo>
                <a:cubicBezTo>
                  <a:pt x="194" y="68"/>
                  <a:pt x="284" y="15"/>
                  <a:pt x="384" y="0"/>
                </a:cubicBezTo>
              </a:path>
            </a:pathLst>
          </a:custGeom>
          <a:solidFill>
            <a:srgbClr val="D0CEC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710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864F4-D786-4E75-AF80-DFA95034D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0" y="1066800"/>
            <a:ext cx="10058400" cy="5259733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E5B9DE5-2ECA-4BB8-B810-75DB47F8D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B0A7D7A2-2796-490C-B69D-F6C575FFFC94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655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41BA8-3661-4B02-8310-691874E1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 |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E9A43-B389-47B0-A3B4-CD23EAD0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C4798FA-6F1F-44BE-97EB-6F2592E6FF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666A029-C40E-4A3E-9219-8BA4A348A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1706103E-D43F-4F87-BC44-5E54414C9FA3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6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9DD74A0-4D0D-469C-AC8C-11AD80E13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1" y="2133600"/>
            <a:ext cx="10058399" cy="3657599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3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l">
              <a:lnSpc>
                <a:spcPct val="100000"/>
              </a:lnSpc>
              <a:spcAft>
                <a:spcPts val="1200"/>
              </a:spcAft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9725" indent="-339725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C3CB83-F7D8-4AAC-B133-37F4CC88F13F}"/>
              </a:ext>
            </a:extLst>
          </p:cNvPr>
          <p:cNvCxnSpPr/>
          <p:nvPr userDrawn="1"/>
        </p:nvCxnSpPr>
        <p:spPr>
          <a:xfrm>
            <a:off x="1070325" y="1867494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770A8FC-A6B2-4E59-B36E-4873BB468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41B5C61D-5FC2-4232-B3B9-4CDAC198D88E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4423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41BA8-3661-4B02-8310-691874E1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E9A43-B389-47B0-A3B4-CD23EAD0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D36E68E-AC1D-4F89-9306-6EB8E7BFE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1" y="3436621"/>
            <a:ext cx="10058399" cy="2354579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3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l">
              <a:lnSpc>
                <a:spcPct val="100000"/>
              </a:lnSpc>
              <a:spcAft>
                <a:spcPts val="1200"/>
              </a:spcAft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9725" indent="-339725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B83DA1-A739-422F-AAD0-BF3217920415}"/>
              </a:ext>
            </a:extLst>
          </p:cNvPr>
          <p:cNvCxnSpPr/>
          <p:nvPr userDrawn="1"/>
        </p:nvCxnSpPr>
        <p:spPr>
          <a:xfrm>
            <a:off x="1070325" y="3257866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B77C2A2-9F74-46D6-AD96-AE98953C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482F0521-2851-457A-B713-2CA570FF0AB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415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FDDC02-CA01-49A4-B7E5-A131173150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43" y="2915029"/>
            <a:ext cx="4059936" cy="102794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41BA8-3661-4B02-8310-691874E1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E9A43-B389-47B0-A3B4-CD23EAD0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C1C8840-818C-45C9-B71A-1797AC7A6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A5083D37-5C83-4E37-BF69-BA82F720AE96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55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BF34651-B158-487A-8DD1-A36479E654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5" y="534624"/>
            <a:ext cx="1188720" cy="300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19D3C-7D56-47D8-89C1-EB7E8698B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0124" y="1676400"/>
            <a:ext cx="10125075" cy="1956117"/>
          </a:xfrm>
        </p:spPr>
        <p:txBody>
          <a:bodyPr anchor="b"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FF231-4B5D-48F8-9158-FF6C5DCB7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135120"/>
            <a:ext cx="10058400" cy="1656080"/>
          </a:xfrm>
        </p:spPr>
        <p:txBody>
          <a:bodyPr/>
          <a:lstStyle>
            <a:lvl1pPr marL="0" indent="0" algn="l">
              <a:buNone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7426-E7FE-456B-8713-B8A80412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84A-C500-4664-AC12-E7ACF604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F7AC31-5D6A-4525-AACD-B9910DC4EAA4}"/>
              </a:ext>
            </a:extLst>
          </p:cNvPr>
          <p:cNvCxnSpPr/>
          <p:nvPr userDrawn="1"/>
        </p:nvCxnSpPr>
        <p:spPr>
          <a:xfrm>
            <a:off x="1070325" y="4056364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7C9A741-238F-47A3-9AFE-09804386A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80E7C6EC-5F8F-4F1C-9AA0-01ADE43CAA3B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60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9D3C-7D56-47D8-89C1-EB7E8698B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0125" y="1676400"/>
            <a:ext cx="10125075" cy="1956117"/>
          </a:xfrm>
        </p:spPr>
        <p:txBody>
          <a:bodyPr anchor="b"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FF231-4B5D-48F8-9158-FF6C5DCB7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135120"/>
            <a:ext cx="10058400" cy="1656080"/>
          </a:xfrm>
        </p:spPr>
        <p:txBody>
          <a:bodyPr/>
          <a:lstStyle>
            <a:lvl1pPr marL="0" indent="0" algn="l">
              <a:buNone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7426-E7FE-456B-8713-B8A80412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84A-C500-4664-AC12-E7ACF604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F7AC31-5D6A-4525-AACD-B9910DC4EAA4}"/>
              </a:ext>
            </a:extLst>
          </p:cNvPr>
          <p:cNvCxnSpPr/>
          <p:nvPr userDrawn="1"/>
        </p:nvCxnSpPr>
        <p:spPr>
          <a:xfrm>
            <a:off x="1070325" y="4056364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AD42525-DB33-4E59-AD40-BEFD51003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4E9CD583-0DD0-4B0B-8462-8B3EBFE60DF7}" type="datetime1">
              <a:rPr lang="en-US" smtClean="0"/>
              <a:t>10/30/2021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BB438D-1EC8-41A6-80DD-5CA24C6D6C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5" y="534624"/>
            <a:ext cx="1188720" cy="3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838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9D3C-7D56-47D8-89C1-EB7E8698B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0125" y="1676400"/>
            <a:ext cx="10125075" cy="1956117"/>
          </a:xfrm>
        </p:spPr>
        <p:txBody>
          <a:bodyPr anchor="b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FF231-4B5D-48F8-9158-FF6C5DCB7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135120"/>
            <a:ext cx="10058400" cy="1656080"/>
          </a:xfrm>
        </p:spPr>
        <p:txBody>
          <a:bodyPr/>
          <a:lstStyle>
            <a:lvl1pPr marL="0" indent="0" algn="l"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7426-E7FE-456B-8713-B8A80412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84A-C500-4664-AC12-E7ACF604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F7AC31-5D6A-4525-AACD-B9910DC4EAA4}"/>
              </a:ext>
            </a:extLst>
          </p:cNvPr>
          <p:cNvCxnSpPr/>
          <p:nvPr userDrawn="1"/>
        </p:nvCxnSpPr>
        <p:spPr>
          <a:xfrm>
            <a:off x="1070325" y="4056364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48100D-A46B-4865-9793-54681FFE0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70A5A375-DC25-4525-9F7B-C9C69FF09E90}" type="datetime1">
              <a:rPr lang="en-US" smtClean="0"/>
              <a:t>10/30/2021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70FE88-B179-4F7D-8081-005598BFD7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35233"/>
            <a:ext cx="1188720" cy="3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0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9D3C-7D56-47D8-89C1-EB7E8698B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0125" y="1676400"/>
            <a:ext cx="10125075" cy="1956117"/>
          </a:xfrm>
        </p:spPr>
        <p:txBody>
          <a:bodyPr anchor="b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FF231-4B5D-48F8-9158-FF6C5DCB7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135120"/>
            <a:ext cx="10058400" cy="1656080"/>
          </a:xfrm>
        </p:spPr>
        <p:txBody>
          <a:bodyPr/>
          <a:lstStyle>
            <a:lvl1pPr marL="0" indent="0" algn="l"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7426-E7FE-456B-8713-B8A80412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84A-C500-4664-AC12-E7ACF604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F7AC31-5D6A-4525-AACD-B9910DC4EAA4}"/>
              </a:ext>
            </a:extLst>
          </p:cNvPr>
          <p:cNvCxnSpPr/>
          <p:nvPr userDrawn="1"/>
        </p:nvCxnSpPr>
        <p:spPr>
          <a:xfrm>
            <a:off x="1070325" y="4056364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48100D-A46B-4865-9793-54681FFE0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24B879F1-AB52-472F-AE2C-64E7EBAF9EB0}" type="datetime1">
              <a:rPr lang="en-US" smtClean="0"/>
              <a:t>10/30/2021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681B0-8451-49C5-8F45-DADBE839E8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35233"/>
            <a:ext cx="1188720" cy="3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4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9DD74A0-4D0D-469C-AC8C-11AD80E13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1" y="2133600"/>
            <a:ext cx="10058399" cy="3657599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3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l">
              <a:lnSpc>
                <a:spcPct val="100000"/>
              </a:lnSpc>
              <a:spcAft>
                <a:spcPts val="1200"/>
              </a:spcAft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9725" indent="-339725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C3CB83-F7D8-4AAC-B133-37F4CC88F13F}"/>
              </a:ext>
            </a:extLst>
          </p:cNvPr>
          <p:cNvCxnSpPr/>
          <p:nvPr userDrawn="1"/>
        </p:nvCxnSpPr>
        <p:spPr>
          <a:xfrm>
            <a:off x="1070325" y="1867494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770A8FC-A6B2-4E59-B36E-4873BB468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41B5C61D-5FC2-4232-B3B9-4CDAC198D88E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324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+ P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9DD74A0-4D0D-469C-AC8C-11AD80E13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1" y="4976938"/>
            <a:ext cx="5029199" cy="811702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3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Aft>
                <a:spcPts val="1200"/>
              </a:spcAft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9725" indent="-339725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C3CB83-F7D8-4AAC-B133-37F4CC88F13F}"/>
              </a:ext>
            </a:extLst>
          </p:cNvPr>
          <p:cNvCxnSpPr/>
          <p:nvPr userDrawn="1"/>
        </p:nvCxnSpPr>
        <p:spPr>
          <a:xfrm>
            <a:off x="1070325" y="4710831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619515B-D5EA-4AA4-B361-E492D7A3EA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AEB6CB-8A95-4240-A17C-9C673BBAE6B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62802" y="3830138"/>
            <a:ext cx="3962397" cy="1961062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8543A4-75B5-4982-AE3C-26B83A261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D622845A-C0A7-4B41-B74D-27E3D7AC31F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198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9DD74A0-4D0D-469C-AC8C-11AD80E13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1" y="3233420"/>
            <a:ext cx="10058399" cy="2557779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3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l">
              <a:lnSpc>
                <a:spcPct val="100000"/>
              </a:lnSpc>
              <a:spcAft>
                <a:spcPts val="1200"/>
              </a:spcAft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9725" indent="-339725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B407AE-4FE0-4F3E-A182-2D2DA1C930EA}"/>
              </a:ext>
            </a:extLst>
          </p:cNvPr>
          <p:cNvCxnSpPr/>
          <p:nvPr userDrawn="1"/>
        </p:nvCxnSpPr>
        <p:spPr>
          <a:xfrm>
            <a:off x="1066801" y="3011285"/>
            <a:ext cx="63754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08506F2-6AA8-47F3-ABD6-B920674C2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E3BB0602-731D-495B-B185-13ACB03DF8CE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24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92825-937E-4E19-8D58-C188FCEDEB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1880420"/>
            <a:ext cx="10058399" cy="3097161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ctr">
              <a:lnSpc>
                <a:spcPct val="100000"/>
              </a:lnSpc>
              <a:spcAft>
                <a:spcPts val="600"/>
              </a:spcAft>
              <a:buNone/>
              <a:defRPr lang="en-US" sz="72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>
              <a:lnSpc>
                <a:spcPct val="10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0938888-EEDB-4095-8FA1-5EBE33453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638E8ECE-D609-4EE0-A12E-28B0F9B25B96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+ P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9DD74A0-4D0D-469C-AC8C-11AD80E13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1" y="4976938"/>
            <a:ext cx="5029199" cy="811702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3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Aft>
                <a:spcPts val="1200"/>
              </a:spcAft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9725" indent="-339725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C3CB83-F7D8-4AAC-B133-37F4CC88F13F}"/>
              </a:ext>
            </a:extLst>
          </p:cNvPr>
          <p:cNvCxnSpPr/>
          <p:nvPr userDrawn="1"/>
        </p:nvCxnSpPr>
        <p:spPr>
          <a:xfrm>
            <a:off x="1070325" y="4710831"/>
            <a:ext cx="137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619515B-D5EA-4AA4-B361-E492D7A3EA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AEB6CB-8A95-4240-A17C-9C673BBAE6B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62802" y="3830138"/>
            <a:ext cx="3962397" cy="1961062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8543A4-75B5-4982-AE3C-26B83A261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D622845A-C0A7-4B41-B74D-27E3D7AC31F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622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+ Dark P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E5BBED-B41D-48C5-8D0F-F78E5377CE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92825-937E-4E19-8D58-C188FCEDEB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1880420"/>
            <a:ext cx="10058399" cy="3097161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ctr">
              <a:lnSpc>
                <a:spcPct val="100000"/>
              </a:lnSpc>
              <a:spcAft>
                <a:spcPts val="600"/>
              </a:spcAft>
              <a:buNone/>
              <a:defRPr lang="en-US" sz="72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>
              <a:lnSpc>
                <a:spcPct val="10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B646AD5-436B-4768-87AD-D7179A96D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E67CCFA5-B44F-484F-8EED-A6CE7B380A81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102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+ Light P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E5BBED-B41D-48C5-8D0F-F78E5377CE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2020 DOLBY |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92825-937E-4E19-8D58-C188FCEDEB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1880420"/>
            <a:ext cx="10058399" cy="3097161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600"/>
              </a:spcAft>
              <a:defRPr lang="en-US" sz="1800" kern="1200" cap="all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763" indent="0" algn="ctr">
              <a:lnSpc>
                <a:spcPct val="100000"/>
              </a:lnSpc>
              <a:spcAft>
                <a:spcPts val="600"/>
              </a:spcAft>
              <a:buNone/>
              <a:defRPr lang="en-US" sz="7200" b="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ctr">
              <a:lnSpc>
                <a:spcPct val="100000"/>
              </a:lnSpc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B646AD5-436B-4768-87AD-D7179A96D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905E544D-FC5F-4338-B2F1-B926E9F02D79}" type="datetime1">
              <a:rPr lang="en-US" smtClean="0"/>
              <a:pPr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389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09800"/>
            <a:ext cx="4762500" cy="3581401"/>
          </a:xfrm>
        </p:spPr>
        <p:txBody>
          <a:bodyPr/>
          <a:lstStyle>
            <a:lvl1pPr marL="914400" indent="-914400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  <a:defRPr sz="1800" b="1">
                <a:ln>
                  <a:noFill/>
                </a:ln>
                <a:gradFill flip="none" rotWithShape="1">
                  <a:gsLst>
                    <a:gs pos="500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n-lt"/>
              </a:defRPr>
            </a:lvl1pPr>
            <a:lvl2pPr marL="91440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1143000" indent="-23177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3pPr>
            <a:lvl4pPr marL="914400" indent="0">
              <a:lnSpc>
                <a:spcPct val="100000"/>
              </a:lnSpc>
              <a:spcAft>
                <a:spcPts val="600"/>
              </a:spcAft>
              <a:defRPr sz="1200"/>
            </a:lvl4pPr>
            <a:lvl5pPr marL="914400" indent="0">
              <a:lnSpc>
                <a:spcPct val="100000"/>
              </a:lnSpc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2209800"/>
            <a:ext cx="4762500" cy="3581401"/>
          </a:xfrm>
        </p:spPr>
        <p:txBody>
          <a:bodyPr/>
          <a:lstStyle>
            <a:lvl1pPr marL="914400" indent="-914400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  <a:defRPr lang="en-US" sz="1800" b="1" kern="1200" dirty="0" smtClean="0">
                <a:ln>
                  <a:noFill/>
                </a:ln>
                <a:gradFill flip="none" rotWithShape="1">
                  <a:gsLst>
                    <a:gs pos="500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91440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1143000" indent="-2349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3pPr>
            <a:lvl4pPr marL="914400" indent="0">
              <a:lnSpc>
                <a:spcPct val="100000"/>
              </a:lnSpc>
              <a:spcAft>
                <a:spcPts val="600"/>
              </a:spcAft>
              <a:defRPr sz="1200"/>
            </a:lvl4pPr>
            <a:lvl5pPr marL="914400" indent="0">
              <a:lnSpc>
                <a:spcPct val="100000"/>
              </a:lnSpc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BC27779-152D-4C2B-9BAB-4FDA92E25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E8C3612E-75E6-42AA-9985-D6E95BE67B3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505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 marL="228600">
              <a:defRPr sz="1800"/>
            </a:lvl2pPr>
            <a:lvl3pPr marL="502920">
              <a:defRPr sz="16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89939-6AF6-455A-BDEA-C0E55687B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FE697F-84BA-4246-82EF-994D97B72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BAC3FBB7-40D5-4FBB-A195-091C3294A9A4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165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 marL="228600">
              <a:defRPr sz="1800">
                <a:solidFill>
                  <a:schemeClr val="bg1"/>
                </a:solidFill>
              </a:defRPr>
            </a:lvl2pPr>
            <a:lvl3pPr marL="502920">
              <a:defRPr sz="16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89939-6AF6-455A-BDEA-C0E55687B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FE697F-84BA-4246-82EF-994D97B72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12A55BDB-2574-4B3E-90BB-47607BD8D358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628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3600"/>
            <a:ext cx="47625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2133600"/>
            <a:ext cx="47625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D126A72-7441-4879-9520-686D778AD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B719159F-6C2D-4110-BFE9-FB223565E091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386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3600"/>
            <a:ext cx="29718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3400" y="2133600"/>
            <a:ext cx="29718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0100" y="2133600"/>
            <a:ext cx="29718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DD2E1BD-58D0-4E2D-9304-1096CEF05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CEE7995A-7BD2-4DAB-BD00-8DBE5FDE93F8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243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3599"/>
            <a:ext cx="210312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20813" y="2133599"/>
            <a:ext cx="210312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718138" y="2133599"/>
            <a:ext cx="210312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EE0080-B496-4085-8AFF-3EDF85D215B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69476" y="2133599"/>
            <a:ext cx="210312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BBBD1F-75E9-4C97-92DC-03C9D5D79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C7FF920-97A6-4A81-8E1F-C2DDD5DED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44316FC5-E7F4-41A4-80BA-CFEE1F87B879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790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13B8-E3F4-45D2-B862-A7CEF514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653172B-D794-4BC9-84FA-571886D17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55679B33-D05C-4FFE-93E0-E539C58564C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422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106953"/>
          </a:xfrm>
        </p:spPr>
        <p:txBody>
          <a:bodyPr/>
          <a:lstStyle>
            <a:lvl1pPr>
              <a:defRPr sz="2000"/>
            </a:lvl1pPr>
            <a:lvl2pPr marL="228600">
              <a:defRPr sz="1800"/>
            </a:lvl2pPr>
            <a:lvl3pPr marL="502920">
              <a:defRPr sz="1600"/>
            </a:lvl3pPr>
            <a:lvl4pPr>
              <a:lnSpc>
                <a:spcPct val="9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89939-6AF6-455A-BDEA-C0E55687B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4A4694-E2EC-4D44-8538-1AC262302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7D19CCF6-AA36-46CF-88D4-B82B0E2AED42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0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9DD74A0-4D0D-469C-AC8C-11AD80E13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1" y="3233420"/>
            <a:ext cx="10058399" cy="2557779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3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l">
              <a:lnSpc>
                <a:spcPct val="100000"/>
              </a:lnSpc>
              <a:spcAft>
                <a:spcPts val="1200"/>
              </a:spcAft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9725" indent="-339725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B407AE-4FE0-4F3E-A182-2D2DA1C930EA}"/>
              </a:ext>
            </a:extLst>
          </p:cNvPr>
          <p:cNvCxnSpPr/>
          <p:nvPr userDrawn="1"/>
        </p:nvCxnSpPr>
        <p:spPr>
          <a:xfrm>
            <a:off x="1066801" y="3011285"/>
            <a:ext cx="63754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08506F2-6AA8-47F3-ABD6-B920674C2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E3BB0602-731D-495B-B185-13ACB03DF8CE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012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11480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 marL="228600">
              <a:defRPr sz="1800">
                <a:solidFill>
                  <a:schemeClr val="bg1"/>
                </a:solidFill>
              </a:defRPr>
            </a:lvl2pPr>
            <a:lvl3pPr marL="502920">
              <a:defRPr sz="16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89939-6AF6-455A-BDEA-C0E55687B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96BD21C-9265-4FBF-8976-E532D9316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8B77A5E7-78A8-449F-991E-ED31A0A56729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12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7625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1676400"/>
            <a:ext cx="47625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2DC984-2397-450B-B91A-B22B9FFEB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9C4A65CF-D7B7-4DC8-8312-BEBF98B03231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455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066800"/>
            <a:ext cx="5029200" cy="47244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2EA726F-3AC9-4ABB-A6E7-C44908E50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88F42973-89DE-4631-9E2A-D89D251D305F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23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+ 1/2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7625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B32244E-84AE-40BD-9D22-7213E484998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62700" y="1068255"/>
            <a:ext cx="4762500" cy="4722945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B95015B-0594-401F-B0C6-6D8E48B99A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57AB99F4-7BB6-49D0-A86A-9903245D6009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222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34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01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298208A-70BB-4077-8DC5-4BEA4C526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FAAF6C8D-F1EA-4971-85CD-D5A9506A9F07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954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1"/>
            <a:ext cx="2103120" cy="4114800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20813" y="1676401"/>
            <a:ext cx="2103120" cy="4114800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718138" y="1676401"/>
            <a:ext cx="2103120" cy="4114800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EE0080-B496-4085-8AFF-3EDF85D215B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69476" y="1676401"/>
            <a:ext cx="2103120" cy="4114800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BBBD1F-75E9-4C97-92DC-03C9D5D79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C86C4A6-50C7-4D84-A06E-513F4274D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6D09CDAF-3DDE-47DD-BC52-17A146C591A8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217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13B8-E3F4-45D2-B862-A7CEF514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A25182B-D69F-4E95-B4BF-1072106B7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5367D345-FA02-468C-9FC3-E3F0A6C496C6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522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a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7FEA3-C5EA-4E8A-80CE-CF196C28FD4E}"/>
              </a:ext>
            </a:extLst>
          </p:cNvPr>
          <p:cNvGrpSpPr/>
          <p:nvPr userDrawn="1"/>
        </p:nvGrpSpPr>
        <p:grpSpPr>
          <a:xfrm>
            <a:off x="1066800" y="1302960"/>
            <a:ext cx="10058400" cy="4294055"/>
            <a:chOff x="2363786" y="2811780"/>
            <a:chExt cx="19659600" cy="8229600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2C980C48-E9B7-4DF2-8B91-B5C9AAAD201E}"/>
                </a:ext>
              </a:extLst>
            </p:cNvPr>
            <p:cNvSpPr/>
            <p:nvPr/>
          </p:nvSpPr>
          <p:spPr>
            <a:xfrm>
              <a:off x="2363786" y="6858000"/>
              <a:ext cx="19659600" cy="73152"/>
            </a:xfrm>
            <a:prstGeom prst="rect">
              <a:avLst/>
            </a:prstGeom>
            <a:solidFill>
              <a:srgbClr val="000000">
                <a:alpha val="10000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EBE704B1-F186-4B5D-9DE5-B80E5DB5BF5F}"/>
                </a:ext>
              </a:extLst>
            </p:cNvPr>
            <p:cNvSpPr/>
            <p:nvPr/>
          </p:nvSpPr>
          <p:spPr>
            <a:xfrm rot="5400000">
              <a:off x="8078786" y="6890004"/>
              <a:ext cx="8229600" cy="73152"/>
            </a:xfrm>
            <a:prstGeom prst="rect">
              <a:avLst/>
            </a:prstGeom>
            <a:solidFill>
              <a:srgbClr val="000000">
                <a:alpha val="10000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5503E041-DBB6-4971-97B5-ABB1212D3282}"/>
                </a:ext>
              </a:extLst>
            </p:cNvPr>
            <p:cNvSpPr/>
            <p:nvPr/>
          </p:nvSpPr>
          <p:spPr>
            <a:xfrm>
              <a:off x="11507787" y="6858000"/>
              <a:ext cx="1371600" cy="73152"/>
            </a:xfrm>
            <a:prstGeom prst="rect">
              <a:avLst/>
            </a:prstGeom>
            <a:gradFill>
              <a:gsLst>
                <a:gs pos="0">
                  <a:srgbClr val="924BF2"/>
                </a:gs>
                <a:gs pos="100000">
                  <a:srgbClr val="F52493">
                    <a:hueOff val="16109722"/>
                    <a:satOff val="32575"/>
                    <a:lumOff val="14117"/>
                  </a:srgbClr>
                </a:gs>
              </a:gsLst>
              <a:lin ang="12553575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672443E5-79AE-411B-9A8E-3BE23AB9DA69}"/>
                </a:ext>
              </a:extLst>
            </p:cNvPr>
            <p:cNvSpPr/>
            <p:nvPr/>
          </p:nvSpPr>
          <p:spPr>
            <a:xfrm rot="5400000">
              <a:off x="11507786" y="6890004"/>
              <a:ext cx="1371600" cy="73152"/>
            </a:xfrm>
            <a:prstGeom prst="rect">
              <a:avLst/>
            </a:prstGeom>
            <a:gradFill>
              <a:gsLst>
                <a:gs pos="0">
                  <a:srgbClr val="924BF2"/>
                </a:gs>
                <a:gs pos="100000">
                  <a:srgbClr val="F52493">
                    <a:hueOff val="16109722"/>
                    <a:satOff val="32575"/>
                    <a:lumOff val="14117"/>
                  </a:srgbClr>
                </a:gs>
              </a:gsLst>
              <a:lin ang="12000000" scaled="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88AA4C21-94AF-450F-982B-54D4B0CF2B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83882" y="1339985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278985DE-12A0-4303-A711-7EE6503858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83882" y="3714188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E5D043A-5662-4AC2-AB94-4C5C3E7165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83564" y="1339986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9B86D0CE-5490-4F23-8E67-4C5B4BB416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83564" y="3714189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0AFC81B-C3F4-4A19-8BB7-F99C4D9E0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7334EEF7-21D0-4BB6-8FCD-2BBCAFB74388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94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ats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7FEA3-C5EA-4E8A-80CE-CF196C28FD4E}"/>
              </a:ext>
            </a:extLst>
          </p:cNvPr>
          <p:cNvGrpSpPr/>
          <p:nvPr userDrawn="1"/>
        </p:nvGrpSpPr>
        <p:grpSpPr>
          <a:xfrm>
            <a:off x="1066800" y="1302960"/>
            <a:ext cx="10058400" cy="4294055"/>
            <a:chOff x="2363786" y="2811780"/>
            <a:chExt cx="19659600" cy="8229600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2C980C48-E9B7-4DF2-8B91-B5C9AAAD201E}"/>
                </a:ext>
              </a:extLst>
            </p:cNvPr>
            <p:cNvSpPr/>
            <p:nvPr/>
          </p:nvSpPr>
          <p:spPr>
            <a:xfrm>
              <a:off x="2363786" y="6858000"/>
              <a:ext cx="19659600" cy="7315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EBE704B1-F186-4B5D-9DE5-B80E5DB5BF5F}"/>
                </a:ext>
              </a:extLst>
            </p:cNvPr>
            <p:cNvSpPr/>
            <p:nvPr/>
          </p:nvSpPr>
          <p:spPr>
            <a:xfrm rot="5400000">
              <a:off x="8078786" y="6890004"/>
              <a:ext cx="8229600" cy="7315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5503E041-DBB6-4971-97B5-ABB1212D3282}"/>
                </a:ext>
              </a:extLst>
            </p:cNvPr>
            <p:cNvSpPr/>
            <p:nvPr/>
          </p:nvSpPr>
          <p:spPr>
            <a:xfrm>
              <a:off x="11507787" y="6858000"/>
              <a:ext cx="1371600" cy="73152"/>
            </a:xfrm>
            <a:prstGeom prst="rect">
              <a:avLst/>
            </a:prstGeom>
            <a:gradFill>
              <a:gsLst>
                <a:gs pos="0">
                  <a:srgbClr val="924BF2"/>
                </a:gs>
                <a:gs pos="100000">
                  <a:srgbClr val="F52493">
                    <a:hueOff val="16109722"/>
                    <a:satOff val="32575"/>
                    <a:lumOff val="14117"/>
                  </a:srgbClr>
                </a:gs>
              </a:gsLst>
              <a:lin ang="12553575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672443E5-79AE-411B-9A8E-3BE23AB9DA69}"/>
                </a:ext>
              </a:extLst>
            </p:cNvPr>
            <p:cNvSpPr/>
            <p:nvPr/>
          </p:nvSpPr>
          <p:spPr>
            <a:xfrm rot="5400000">
              <a:off x="11507786" y="6890004"/>
              <a:ext cx="1371600" cy="73152"/>
            </a:xfrm>
            <a:prstGeom prst="rect">
              <a:avLst/>
            </a:prstGeom>
            <a:gradFill>
              <a:gsLst>
                <a:gs pos="0">
                  <a:srgbClr val="924BF2"/>
                </a:gs>
                <a:gs pos="100000">
                  <a:srgbClr val="F52493">
                    <a:hueOff val="16109722"/>
                    <a:satOff val="32575"/>
                    <a:lumOff val="14117"/>
                  </a:srgbClr>
                </a:gs>
              </a:gsLst>
              <a:lin ang="12000000" scaled="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spc="0"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88AA4C21-94AF-450F-982B-54D4B0CF2B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83882" y="1339985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278985DE-12A0-4303-A711-7EE6503858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83882" y="3714188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E5D043A-5662-4AC2-AB94-4C5C3E7165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83564" y="1339986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9B86D0CE-5490-4F23-8E67-4C5B4BB416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83564" y="3714189"/>
            <a:ext cx="1992312" cy="180087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C713A3E-DDE0-4FF3-9609-DC12C0360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10EAA59B-8B70-4CE0-BEFC-7688C75FE87F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40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92651EB-37EA-4A38-BCD2-9C208705C5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762500" cy="41148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DC06EBD-1589-4C52-9F97-5933A6032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C40CB7F8-1E2B-4846-A603-F758608C8364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0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92825-937E-4E19-8D58-C188FCEDEB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1880420"/>
            <a:ext cx="10058399" cy="3097161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ctr">
              <a:lnSpc>
                <a:spcPct val="100000"/>
              </a:lnSpc>
              <a:spcAft>
                <a:spcPts val="600"/>
              </a:spcAft>
              <a:buNone/>
              <a:defRPr lang="en-US" sz="72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>
              <a:lnSpc>
                <a:spcPct val="10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0938888-EEDB-4095-8FA1-5EBE33453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638E8ECE-D609-4EE0-A12E-28B0F9B25B96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353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+ Eight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EB6743-8370-4B70-9386-A26F899B8BA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DED7BBE-3001-44AC-91FF-081F0062A1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533888" y="1066800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1CA188-A852-414E-B72F-E4FA755F967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533888" y="3558609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95BF25A-E5B9-43A2-AA82-4BC4058D0F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62700" y="1066800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16DACBD-50F4-447A-AC97-3274C3F83A6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62700" y="3558609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C70597D-B761-4C8B-A8E4-60D38C9A97F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53096" y="1066800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EB26504-27C9-42A4-B48B-ABDD6B9515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53096" y="3558609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A070FE-3890-4770-A21E-2518B2AF0AC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43492" y="1066800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AC09A3-9231-421E-ACBA-D86FA1F507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43492" y="3558609"/>
            <a:ext cx="1124712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91440" rIns="9144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0EDDB61-B0D1-4887-B254-B857CE192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A5667F5B-053C-4BCF-98D6-4A3FB5E2E7C2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96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4">
          <p15:clr>
            <a:srgbClr val="FDE53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+ Sta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EB6743-8370-4B70-9386-A26F899B8BA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D759B1-3967-4CFA-BD4B-617EC012ABB2}"/>
              </a:ext>
            </a:extLst>
          </p:cNvPr>
          <p:cNvCxnSpPr>
            <a:cxnSpLocks/>
          </p:cNvCxnSpPr>
          <p:nvPr userDrawn="1"/>
        </p:nvCxnSpPr>
        <p:spPr>
          <a:xfrm>
            <a:off x="6609141" y="1998689"/>
            <a:ext cx="1992515" cy="0"/>
          </a:xfrm>
          <a:prstGeom prst="line">
            <a:avLst/>
          </a:prstGeom>
          <a:ln w="60325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132D71-7927-4AF3-BC25-8DE28BC4751E}"/>
              </a:ext>
            </a:extLst>
          </p:cNvPr>
          <p:cNvCxnSpPr>
            <a:cxnSpLocks/>
          </p:cNvCxnSpPr>
          <p:nvPr userDrawn="1"/>
        </p:nvCxnSpPr>
        <p:spPr>
          <a:xfrm>
            <a:off x="9134493" y="1998689"/>
            <a:ext cx="1992515" cy="0"/>
          </a:xfrm>
          <a:prstGeom prst="line">
            <a:avLst/>
          </a:prstGeom>
          <a:ln w="60325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D28EC7C-0750-4326-BB56-203FEAB6F2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9141" y="2301410"/>
            <a:ext cx="1992312" cy="203246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48E31F24-0941-461D-AA23-5D3EF4B490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34493" y="2301410"/>
            <a:ext cx="1992312" cy="203246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bg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56F9BD-DC31-487B-A087-4A81BA796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52F6DF86-23C1-4EEF-8AF6-F4017511821A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5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4">
          <p15:clr>
            <a:srgbClr val="FDE53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+ Sta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EB6743-8370-4B70-9386-A26F899B8BA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D759B1-3967-4CFA-BD4B-617EC012ABB2}"/>
              </a:ext>
            </a:extLst>
          </p:cNvPr>
          <p:cNvCxnSpPr>
            <a:cxnSpLocks/>
          </p:cNvCxnSpPr>
          <p:nvPr userDrawn="1"/>
        </p:nvCxnSpPr>
        <p:spPr>
          <a:xfrm>
            <a:off x="6607684" y="1998689"/>
            <a:ext cx="1992515" cy="0"/>
          </a:xfrm>
          <a:prstGeom prst="line">
            <a:avLst/>
          </a:prstGeom>
          <a:ln w="60325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132D71-7927-4AF3-BC25-8DE28BC4751E}"/>
              </a:ext>
            </a:extLst>
          </p:cNvPr>
          <p:cNvCxnSpPr>
            <a:cxnSpLocks/>
          </p:cNvCxnSpPr>
          <p:nvPr userDrawn="1"/>
        </p:nvCxnSpPr>
        <p:spPr>
          <a:xfrm>
            <a:off x="9133036" y="1998689"/>
            <a:ext cx="1992515" cy="0"/>
          </a:xfrm>
          <a:prstGeom prst="line">
            <a:avLst/>
          </a:prstGeom>
          <a:ln w="60325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D28EC7C-0750-4326-BB56-203FEAB6F2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7684" y="2301410"/>
            <a:ext cx="1992312" cy="203246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48E31F24-0941-461D-AA23-5D3EF4B490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33036" y="2301410"/>
            <a:ext cx="1992312" cy="2032465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  <a:lvl2pPr marL="4763" indent="0" algn="ct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6A1AA50-A93E-414F-B5F5-778CFFB6A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620FB51A-4E90-44C2-8935-80092499CEA1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44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4">
          <p15:clr>
            <a:srgbClr val="FDE53C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 + two Pic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2971800" cy="41148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3400" y="3599689"/>
            <a:ext cx="2971800" cy="2191512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0100" y="3599689"/>
            <a:ext cx="2971800" cy="2191512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A5C5E43-3B9F-4912-969E-EE9CEFCE454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10100" y="1678646"/>
            <a:ext cx="2971800" cy="159429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35F9646-68BD-4D98-8550-2346E69BB9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53400" y="1678646"/>
            <a:ext cx="2971800" cy="159429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6D01800-7E1C-41D4-B0E9-7CD6C943A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B33C0E28-BE50-4DA9-9AC9-73D19ECAEAE7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700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Two Pics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762500" cy="41148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E585E20-20BB-4BD9-BD66-C8438EEE79A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62700" y="1068256"/>
            <a:ext cx="4762500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A534F4-4C57-4621-B59F-9B7FE25154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62700" y="3560065"/>
            <a:ext cx="4762500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6D348A7-B777-4037-9E00-FE3D9F542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5FB97F27-8FC2-424A-A179-5E1D3141F8CA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407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Two Pics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0" y="1066800"/>
            <a:ext cx="4762500" cy="609600"/>
          </a:xfrm>
        </p:spPr>
        <p:txBody>
          <a:bodyPr/>
          <a:lstStyle>
            <a:lvl1pPr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1676400"/>
            <a:ext cx="4762500" cy="41148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7AE78B3-C0A1-4F14-B2F8-006CAFE9E1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69816" y="1073944"/>
            <a:ext cx="4762500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6BE069F-50C7-46A1-8BFE-C266D170C9A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69816" y="3565753"/>
            <a:ext cx="4762500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7D971BC-DBB6-4C64-9894-F4D50D76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08E80BB8-DA73-4E1B-BBF9-9EE01D65009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0954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med Pic + Text Overl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7AE78B3-C0A1-4F14-B2F8-006CAFE9E1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69816" y="1073943"/>
            <a:ext cx="10055384" cy="4717257"/>
          </a:xfr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29400" y="3429001"/>
            <a:ext cx="4229100" cy="20955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D1F5CD2-3055-4463-91EE-097F0E8FF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1F108405-F3FC-4201-A9A2-EB4965848E43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1058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42B20C0-C9D6-4F6E-BC03-18DB80CECC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42900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9DD74A0-4D0D-469C-AC8C-11AD80E13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6625" y="1515036"/>
            <a:ext cx="7080325" cy="1523999"/>
          </a:xfrm>
        </p:spPr>
        <p:txBody>
          <a:bodyPr lIns="182880" rIns="182880" bIns="0"/>
          <a:lstStyle>
            <a:lvl1pPr algn="ctr">
              <a:lnSpc>
                <a:spcPct val="100000"/>
              </a:lnSpc>
              <a:spcAft>
                <a:spcPts val="0"/>
              </a:spcAft>
              <a:defRPr lang="en-US" sz="3200" kern="1200" cap="none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ctr">
              <a:lnSpc>
                <a:spcPct val="150000"/>
              </a:lnSpc>
              <a:spcAft>
                <a:spcPts val="0"/>
              </a:spcAft>
              <a:buNone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9725" indent="-339725" algn="ctr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9E73D5F-54A6-4C34-855B-6304B24982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2852535-492B-471D-8C04-12952BEB5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048726EA-AECC-4934-BC06-A7230EDFC0DE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771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2BF5EF4-DCA8-46D1-94E0-D86148825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2"/>
            <a:ext cx="6095999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4FF170D-D03D-4455-BAD5-B4A4B185803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"/>
            <a:ext cx="6096000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6BDA15-0DCD-46F5-A2E3-82BFDC3EF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21CF86BA-AB92-4D09-8F9A-0E783667B72B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955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Text L and Pic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D3AED38-594C-4C74-B1B0-ECE8C4ACDFA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"/>
            <a:ext cx="6096000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8AE05-F0F3-4A12-B0C2-597EABFB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5EA61-E4F7-4AAD-A06A-AB7A1C75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25E02D-28F3-44B2-AAFC-AA91DA71D0C7}" type="datetime1">
              <a:rPr lang="en-US" smtClean="0"/>
              <a:pPr/>
              <a:t>10/30/2021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B701-55C5-41E4-95D5-156BFB0B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4B7E-A06D-4B45-BDD4-292F1EC6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122D59-6864-4450-AA15-16480CBE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3600"/>
            <a:ext cx="47625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58B7861-DE49-417F-9FC2-D8C2E029FE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78497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+ Dark P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E5BBED-B41D-48C5-8D0F-F78E5377CE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06DB-6BFE-450B-9CD2-D86E91A3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FD5-24FE-45B4-8985-3A9FF16E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92825-937E-4E19-8D58-C188FCEDEB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1880420"/>
            <a:ext cx="10058399" cy="3097161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600"/>
              </a:spcAft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ctr">
              <a:lnSpc>
                <a:spcPct val="100000"/>
              </a:lnSpc>
              <a:spcAft>
                <a:spcPts val="600"/>
              </a:spcAft>
              <a:buNone/>
              <a:defRPr lang="en-US" sz="72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>
              <a:lnSpc>
                <a:spcPct val="10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B646AD5-436B-4768-87AD-D7179A96D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bg1"/>
                </a:solidFill>
              </a:defRPr>
            </a:lvl1pPr>
          </a:lstStyle>
          <a:p>
            <a:fld id="{E67CCFA5-B44F-484F-8EED-A6CE7B380A81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309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Text R and Pic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D3AED38-594C-4C74-B1B0-ECE8C4ACDFA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2"/>
            <a:ext cx="6096000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8AE05-F0F3-4A12-B0C2-597EABFB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0" y="1066800"/>
            <a:ext cx="4763519" cy="60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5EA61-E4F7-4AAD-A06A-AB7A1C75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02D-28F3-44B2-AAFC-AA91DA71D0C7}" type="datetime1">
              <a:rPr lang="en-US" smtClean="0"/>
              <a:t>10/30/2021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B701-55C5-41E4-95D5-156BFB0B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4B7E-A06D-4B45-BDD4-292F1EC6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122D59-6864-4450-AA15-16480CBE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700" y="2133600"/>
            <a:ext cx="4762500" cy="365760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58B7861-DE49-417F-9FC2-D8C2E029FE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27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343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Text L and Pic 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D3AED38-594C-4C74-B1B0-ECE8C4ACDFA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"/>
            <a:ext cx="6096000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8AE05-F0F3-4A12-B0C2-597EABFB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4762500" cy="6096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5EA61-E4F7-4AAD-A06A-AB7A1C75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25E02D-28F3-44B2-AAFC-AA91DA71D0C7}" type="datetime1">
              <a:rPr lang="en-US" smtClean="0"/>
              <a:pPr/>
              <a:t>10/30/2021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B701-55C5-41E4-95D5-156BFB0B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4B7E-A06D-4B45-BDD4-292F1EC6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122D59-6864-4450-AA15-16480CBE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3600"/>
            <a:ext cx="4762500" cy="36576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58B7861-DE49-417F-9FC2-D8C2E029FE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02396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Text R and Pic 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AE05-F0F3-4A12-B0C2-597EABFB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0" y="1066800"/>
            <a:ext cx="4763519" cy="6096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D3AED38-594C-4C74-B1B0-ECE8C4ACDFA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2"/>
            <a:ext cx="6096000" cy="6857998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122D59-6864-4450-AA15-16480CBE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700" y="2133600"/>
            <a:ext cx="4762500" cy="365760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228600">
              <a:defRPr sz="1600">
                <a:solidFill>
                  <a:schemeClr val="bg1"/>
                </a:solidFill>
              </a:defRPr>
            </a:lvl2pPr>
            <a:lvl3pPr marL="502920">
              <a:defRPr sz="14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58B7861-DE49-417F-9FC2-D8C2E029FE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27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5EA61-E4F7-4AAD-A06A-AB7A1C75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25E02D-28F3-44B2-AAFC-AA91DA71D0C7}" type="datetime1">
              <a:rPr lang="en-US" smtClean="0"/>
              <a:pPr/>
              <a:t>10/30/2021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B701-55C5-41E4-95D5-156BFB0B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4B7E-A06D-4B45-BDD4-292F1EC6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5052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 + Four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762500" cy="144399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1676400"/>
            <a:ext cx="4762500" cy="1443991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68E918E-BD89-488E-9675-4264DBEAC9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798FB2B-A08C-413C-913E-DA72838821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13024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B2A067B-940F-45F5-AC8B-D94898F3528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6048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1CAAE30-6CF8-412A-9ADE-B24ECE8DAF3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39072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D182897-4EAF-4DB2-84A5-52FE49CBC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7D658520-2CAE-4119-A2DF-466ED44A1658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076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2BF5EF4-DCA8-46D1-94E0-D86148825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68255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4925CE5-2BBA-4425-A2A4-A1EEE46C6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044C9D3-5E16-4285-952A-93B36EE9F1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13024" y="1068255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2DB841A-44E6-454A-A721-CA6C418A07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13024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A0020A0-6899-4D44-B7C8-711C3888BF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6048" y="1068255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5F0707-0CF1-4D1C-A915-5639AFE201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6048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4FF170D-D03D-4455-BAD5-B4A4B185803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39072" y="1068255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DDCC828-8EEF-48C2-B890-7AB80C184F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39072" y="3560064"/>
            <a:ext cx="2852928" cy="2231136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lIns="274320" rIns="274320"/>
          <a:lstStyle>
            <a:lvl1pPr>
              <a:defRPr sz="1600"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88B5AAC-01EB-4F89-B514-C9BB305B8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E50EC7F0-3ABB-4D40-B195-379D021273A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90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10058400" cy="609600"/>
          </a:xfrm>
        </p:spPr>
        <p:txBody>
          <a:bodyPr/>
          <a:lstStyle>
            <a:lvl1pPr algn="ctr">
              <a:defRPr sz="32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021806"/>
            <a:ext cx="2971800" cy="2769395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3400" y="3021806"/>
            <a:ext cx="2971800" cy="2769395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C08C8-9F57-41DC-A230-36D8688857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0100" y="3021806"/>
            <a:ext cx="2971800" cy="2769395"/>
          </a:xfrm>
        </p:spPr>
        <p:txBody>
          <a:bodyPr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6AED1E-5D97-49DB-9743-AA345D9C7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3FD2234-3789-4CB9-87CF-F92D53226F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8523" y="1955007"/>
            <a:ext cx="748354" cy="736652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anchor="b" anchorCtr="0"/>
          <a:lstStyle>
            <a:lvl1pPr algn="ctr">
              <a:lnSpc>
                <a:spcPct val="90000"/>
              </a:lnSpc>
              <a:spcAft>
                <a:spcPts val="0"/>
              </a:spcAft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D5DE045-E97A-4A80-9282-10FEA4CB1C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21823" y="1955007"/>
            <a:ext cx="748354" cy="736652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anchor="b" anchorCtr="0"/>
          <a:lstStyle>
            <a:lvl1pPr algn="ctr">
              <a:lnSpc>
                <a:spcPct val="90000"/>
              </a:lnSpc>
              <a:spcAft>
                <a:spcPts val="0"/>
              </a:spcAft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A2BC603-F83C-4423-AF8F-E694A5C32E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5123" y="1955007"/>
            <a:ext cx="748354" cy="736652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anchor="b" anchorCtr="0"/>
          <a:lstStyle>
            <a:lvl1pPr algn="ctr">
              <a:lnSpc>
                <a:spcPct val="90000"/>
              </a:lnSpc>
              <a:spcAft>
                <a:spcPts val="0"/>
              </a:spcAft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24F8182-F55A-41AB-AC59-8BA8385E6C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333F2B2E-17B9-49CD-ABFE-0B7550BE0990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455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429000"/>
            <a:ext cx="4762500" cy="2362201"/>
          </a:xfrm>
        </p:spPr>
        <p:txBody>
          <a:bodyPr tIns="91440"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5D774-4237-421A-A9C6-8FD90616CB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2700" y="3429000"/>
            <a:ext cx="4762500" cy="2362201"/>
          </a:xfrm>
        </p:spPr>
        <p:txBody>
          <a:bodyPr tIns="91440"/>
          <a:lstStyle>
            <a:lvl1pPr>
              <a:defRPr sz="1800"/>
            </a:lvl1pPr>
            <a:lvl2pPr marL="228600">
              <a:defRPr sz="1600"/>
            </a:lvl2pPr>
            <a:lvl3pPr marL="502920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D40960-B2FC-4250-843C-056800273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0A3A1D-31A5-435F-ADA2-FFDF209E23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60420" y="1676400"/>
            <a:ext cx="2468880" cy="609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0FA3EE-B45C-4002-976E-9EC64B32F8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2700" y="1676400"/>
            <a:ext cx="2468880" cy="609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ts val="0"/>
              </a:spcAft>
              <a:defRPr sz="3200" b="0">
                <a:ln>
                  <a:noFill/>
                </a:ln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E5C3A96-3A09-40A4-A6E5-4C30E40B79DB}"/>
              </a:ext>
            </a:extLst>
          </p:cNvPr>
          <p:cNvCxnSpPr>
            <a:stCxn id="14" idx="2"/>
            <a:endCxn id="8" idx="0"/>
          </p:cNvCxnSpPr>
          <p:nvPr userDrawn="1"/>
        </p:nvCxnSpPr>
        <p:spPr>
          <a:xfrm rot="16200000" flipH="1">
            <a:off x="7599045" y="2284095"/>
            <a:ext cx="1143000" cy="114681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F5EF804-B995-4996-B826-CE190BB1C9D5}"/>
              </a:ext>
            </a:extLst>
          </p:cNvPr>
          <p:cNvCxnSpPr>
            <a:cxnSpLocks/>
            <a:stCxn id="12" idx="2"/>
            <a:endCxn id="3" idx="0"/>
          </p:cNvCxnSpPr>
          <p:nvPr userDrawn="1"/>
        </p:nvCxnSpPr>
        <p:spPr>
          <a:xfrm rot="5400000">
            <a:off x="3449955" y="2284095"/>
            <a:ext cx="1143000" cy="114681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E2E145B-ED05-49BB-A86D-341EDD6CFB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F10FC298-4C7B-494B-8513-3492D8020BE1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4057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9BC8C-C241-46CF-BDEB-32770E2401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6307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41BA8-3661-4B02-8310-691874E1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E9A43-B389-47B0-A3B4-CD23EAD0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C4798FA-6F1F-44BE-97EB-6F2592E6FF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666A029-C40E-4A3E-9219-8BA4A348A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1706103E-D43F-4F87-BC44-5E54414C9FA3}" type="datetime1">
              <a:rPr lang="en-US" smtClean="0"/>
              <a:t>10/30/2021</a:t>
            </a:fld>
            <a:endParaRPr lang="en-US" dirty="0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E105D948-28DD-4EDC-B9AC-52FDF7D96A48}"/>
              </a:ext>
            </a:extLst>
          </p:cNvPr>
          <p:cNvSpPr/>
          <p:nvPr userDrawn="1"/>
        </p:nvSpPr>
        <p:spPr>
          <a:xfrm>
            <a:off x="607019" y="3419870"/>
            <a:ext cx="10998827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050" dirty="0">
              <a:latin typeface="Avenir Next LT Pro" panose="020B0504020202020204" pitchFamily="34" charset="0"/>
            </a:endParaRP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CD34ABA2-6F71-4C54-AC1C-79B2BECCAC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2125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5D74A249-59A8-4271-AF19-358CE2D150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7943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FF6BF250-F066-4D64-8072-2D49D6974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63761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61626614-0BEB-4D21-A52E-A5C02494C5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59579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554F996F-0A83-4D55-A607-A374664DBF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55397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43DC1E36-FB68-4155-8127-80409A1C7E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051215" y="1458094"/>
            <a:ext cx="1083207" cy="528638"/>
          </a:xfrm>
        </p:spPr>
        <p:txBody>
          <a:bodyPr bIns="45720" anchor="b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2CBAC91C-90FD-4909-9187-A14828F45C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21695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" name="Text Placeholder 4">
            <a:extLst>
              <a:ext uri="{FF2B5EF4-FFF2-40B4-BE49-F238E27FC236}">
                <a16:creationId xmlns:a16="http://schemas.microsoft.com/office/drawing/2014/main" id="{E68E5C57-FA73-4F72-9881-22E48CBB94B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17513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D8FC4805-4E79-4F34-B2AE-D2BF59CC96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13331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E19EFA1A-DD83-4D35-B5D6-38E11CACBF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09149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4">
            <a:extLst>
              <a:ext uri="{FF2B5EF4-FFF2-40B4-BE49-F238E27FC236}">
                <a16:creationId xmlns:a16="http://schemas.microsoft.com/office/drawing/2014/main" id="{44FAF54E-476C-4D69-885A-D297C3922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04967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D9225CD-07AE-4656-A5B9-E22EE5FDD6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300785" y="4871268"/>
            <a:ext cx="1083207" cy="528638"/>
          </a:xfrm>
        </p:spPr>
        <p:txBody>
          <a:bodyPr tIns="45720" anchor="t"/>
          <a:lstStyle>
            <a:lvl1pPr algn="ctr">
              <a:lnSpc>
                <a:spcPct val="100000"/>
              </a:lnSpc>
              <a:defRPr lang="en-US" sz="1050" b="0" i="0" kern="1200" spc="0" dirty="0" smtClean="0">
                <a:solidFill>
                  <a:srgbClr val="000000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520CBFC9-4D4A-401F-9834-7715749173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3920" y="3236990"/>
            <a:ext cx="365760" cy="36576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 err="1"/>
              <a:t>Qtr</a:t>
            </a:r>
            <a:endParaRPr lang="en-US" dirty="0"/>
          </a:p>
        </p:txBody>
      </p:sp>
      <p:sp>
        <p:nvSpPr>
          <p:cNvPr id="106" name="Text Placeholder 104">
            <a:extLst>
              <a:ext uri="{FF2B5EF4-FFF2-40B4-BE49-F238E27FC236}">
                <a16:creationId xmlns:a16="http://schemas.microsoft.com/office/drawing/2014/main" id="{C6239067-C1D1-4F86-9784-5D391DDAE6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46694" y="3236990"/>
            <a:ext cx="365760" cy="36576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 err="1"/>
              <a:t>Qtr</a:t>
            </a:r>
            <a:endParaRPr lang="en-US" dirty="0"/>
          </a:p>
        </p:txBody>
      </p:sp>
      <p:sp>
        <p:nvSpPr>
          <p:cNvPr id="107" name="Text Placeholder 104">
            <a:extLst>
              <a:ext uri="{FF2B5EF4-FFF2-40B4-BE49-F238E27FC236}">
                <a16:creationId xmlns:a16="http://schemas.microsoft.com/office/drawing/2014/main" id="{A177A91C-35DA-40E3-84A4-634EED6CBE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09468" y="3236990"/>
            <a:ext cx="365760" cy="36576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 err="1"/>
              <a:t>Qtr</a:t>
            </a:r>
            <a:endParaRPr lang="en-US" dirty="0"/>
          </a:p>
        </p:txBody>
      </p:sp>
      <p:sp>
        <p:nvSpPr>
          <p:cNvPr id="108" name="Text Placeholder 104">
            <a:extLst>
              <a:ext uri="{FF2B5EF4-FFF2-40B4-BE49-F238E27FC236}">
                <a16:creationId xmlns:a16="http://schemas.microsoft.com/office/drawing/2014/main" id="{B05548E4-6C82-4193-86D7-A14EFC5ACC8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72243" y="3236990"/>
            <a:ext cx="365760" cy="36576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 err="1"/>
              <a:t>Qtr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2801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F2943C-8EBC-486C-9A31-32F2D35F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3061" y="1596325"/>
            <a:ext cx="8892139" cy="4194875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 sz="3200"/>
            </a:lvl1pPr>
            <a:lvl2pPr marL="463550" indent="-458788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Char char="‒"/>
              <a:defRPr sz="3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0E8F5B9-3051-4F9B-AFAD-DDF980681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BB8BFC1A-D35E-4A56-90F6-B565EFCB509C}" type="datetime1">
              <a:rPr lang="en-US" smtClean="0"/>
              <a:t>10/30/2021</a:t>
            </a:fld>
            <a:endParaRPr lang="en-US" dirty="0"/>
          </a:p>
        </p:txBody>
      </p:sp>
      <p:sp>
        <p:nvSpPr>
          <p:cNvPr id="12" name="Quote_mark">
            <a:extLst>
              <a:ext uri="{FF2B5EF4-FFF2-40B4-BE49-F238E27FC236}">
                <a16:creationId xmlns:a16="http://schemas.microsoft.com/office/drawing/2014/main" id="{49C3B8AC-4356-41AD-97CB-DFAF319835E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144042" y="1691751"/>
            <a:ext cx="765991" cy="594360"/>
          </a:xfrm>
          <a:custGeom>
            <a:avLst/>
            <a:gdLst>
              <a:gd name="T0" fmla="*/ 971 w 1053"/>
              <a:gd name="T1" fmla="*/ 3 h 799"/>
              <a:gd name="T2" fmla="*/ 1017 w 1053"/>
              <a:gd name="T3" fmla="*/ 32 h 799"/>
              <a:gd name="T4" fmla="*/ 1046 w 1053"/>
              <a:gd name="T5" fmla="*/ 91 h 799"/>
              <a:gd name="T6" fmla="*/ 1041 w 1053"/>
              <a:gd name="T7" fmla="*/ 108 h 799"/>
              <a:gd name="T8" fmla="*/ 869 w 1053"/>
              <a:gd name="T9" fmla="*/ 242 h 799"/>
              <a:gd name="T10" fmla="*/ 831 w 1053"/>
              <a:gd name="T11" fmla="*/ 355 h 799"/>
              <a:gd name="T12" fmla="*/ 846 w 1053"/>
              <a:gd name="T13" fmla="*/ 411 h 799"/>
              <a:gd name="T14" fmla="*/ 943 w 1053"/>
              <a:gd name="T15" fmla="*/ 475 h 799"/>
              <a:gd name="T16" fmla="*/ 1053 w 1053"/>
              <a:gd name="T17" fmla="*/ 630 h 799"/>
              <a:gd name="T18" fmla="*/ 997 w 1053"/>
              <a:gd name="T19" fmla="*/ 747 h 799"/>
              <a:gd name="T20" fmla="*/ 861 w 1053"/>
              <a:gd name="T21" fmla="*/ 799 h 799"/>
              <a:gd name="T22" fmla="*/ 682 w 1053"/>
              <a:gd name="T23" fmla="*/ 711 h 799"/>
              <a:gd name="T24" fmla="*/ 601 w 1053"/>
              <a:gd name="T25" fmla="*/ 492 h 799"/>
              <a:gd name="T26" fmla="*/ 647 w 1053"/>
              <a:gd name="T27" fmla="*/ 283 h 799"/>
              <a:gd name="T28" fmla="*/ 781 w 1053"/>
              <a:gd name="T29" fmla="*/ 110 h 799"/>
              <a:gd name="T30" fmla="*/ 971 w 1053"/>
              <a:gd name="T31" fmla="*/ 3 h 799"/>
              <a:gd name="T32" fmla="*/ 384 w 1053"/>
              <a:gd name="T33" fmla="*/ 0 h 799"/>
              <a:gd name="T34" fmla="*/ 408 w 1053"/>
              <a:gd name="T35" fmla="*/ 20 h 799"/>
              <a:gd name="T36" fmla="*/ 435 w 1053"/>
              <a:gd name="T37" fmla="*/ 92 h 799"/>
              <a:gd name="T38" fmla="*/ 433 w 1053"/>
              <a:gd name="T39" fmla="*/ 102 h 799"/>
              <a:gd name="T40" fmla="*/ 376 w 1053"/>
              <a:gd name="T41" fmla="*/ 140 h 799"/>
              <a:gd name="T42" fmla="*/ 269 w 1053"/>
              <a:gd name="T43" fmla="*/ 232 h 799"/>
              <a:gd name="T44" fmla="*/ 227 w 1053"/>
              <a:gd name="T45" fmla="*/ 343 h 799"/>
              <a:gd name="T46" fmla="*/ 324 w 1053"/>
              <a:gd name="T47" fmla="*/ 463 h 799"/>
              <a:gd name="T48" fmla="*/ 414 w 1053"/>
              <a:gd name="T49" fmla="*/ 522 h 799"/>
              <a:gd name="T50" fmla="*/ 450 w 1053"/>
              <a:gd name="T51" fmla="*/ 617 h 799"/>
              <a:gd name="T52" fmla="*/ 396 w 1053"/>
              <a:gd name="T53" fmla="*/ 743 h 799"/>
              <a:gd name="T54" fmla="*/ 267 w 1053"/>
              <a:gd name="T55" fmla="*/ 797 h 799"/>
              <a:gd name="T56" fmla="*/ 82 w 1053"/>
              <a:gd name="T57" fmla="*/ 705 h 799"/>
              <a:gd name="T58" fmla="*/ 0 w 1053"/>
              <a:gd name="T59" fmla="*/ 472 h 799"/>
              <a:gd name="T60" fmla="*/ 117 w 1053"/>
              <a:gd name="T61" fmla="*/ 160 h 799"/>
              <a:gd name="T62" fmla="*/ 384 w 1053"/>
              <a:gd name="T63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3" h="799">
                <a:moveTo>
                  <a:pt x="971" y="3"/>
                </a:moveTo>
                <a:cubicBezTo>
                  <a:pt x="988" y="5"/>
                  <a:pt x="1003" y="15"/>
                  <a:pt x="1017" y="32"/>
                </a:cubicBezTo>
                <a:cubicBezTo>
                  <a:pt x="1036" y="56"/>
                  <a:pt x="1046" y="75"/>
                  <a:pt x="1046" y="91"/>
                </a:cubicBezTo>
                <a:lnTo>
                  <a:pt x="1041" y="108"/>
                </a:lnTo>
                <a:cubicBezTo>
                  <a:pt x="952" y="163"/>
                  <a:pt x="895" y="208"/>
                  <a:pt x="869" y="242"/>
                </a:cubicBezTo>
                <a:cubicBezTo>
                  <a:pt x="844" y="276"/>
                  <a:pt x="831" y="314"/>
                  <a:pt x="831" y="355"/>
                </a:cubicBezTo>
                <a:cubicBezTo>
                  <a:pt x="831" y="380"/>
                  <a:pt x="836" y="399"/>
                  <a:pt x="846" y="411"/>
                </a:cubicBezTo>
                <a:cubicBezTo>
                  <a:pt x="860" y="428"/>
                  <a:pt x="892" y="450"/>
                  <a:pt x="943" y="475"/>
                </a:cubicBezTo>
                <a:cubicBezTo>
                  <a:pt x="1016" y="513"/>
                  <a:pt x="1053" y="565"/>
                  <a:pt x="1053" y="630"/>
                </a:cubicBezTo>
                <a:cubicBezTo>
                  <a:pt x="1053" y="673"/>
                  <a:pt x="1034" y="712"/>
                  <a:pt x="997" y="747"/>
                </a:cubicBezTo>
                <a:cubicBezTo>
                  <a:pt x="960" y="782"/>
                  <a:pt x="914" y="799"/>
                  <a:pt x="861" y="799"/>
                </a:cubicBezTo>
                <a:cubicBezTo>
                  <a:pt x="795" y="799"/>
                  <a:pt x="735" y="770"/>
                  <a:pt x="682" y="711"/>
                </a:cubicBezTo>
                <a:cubicBezTo>
                  <a:pt x="628" y="652"/>
                  <a:pt x="601" y="579"/>
                  <a:pt x="601" y="492"/>
                </a:cubicBezTo>
                <a:cubicBezTo>
                  <a:pt x="601" y="421"/>
                  <a:pt x="617" y="352"/>
                  <a:pt x="647" y="283"/>
                </a:cubicBezTo>
                <a:cubicBezTo>
                  <a:pt x="678" y="215"/>
                  <a:pt x="723" y="157"/>
                  <a:pt x="781" y="110"/>
                </a:cubicBezTo>
                <a:cubicBezTo>
                  <a:pt x="840" y="62"/>
                  <a:pt x="903" y="27"/>
                  <a:pt x="971" y="3"/>
                </a:cubicBezTo>
                <a:moveTo>
                  <a:pt x="384" y="0"/>
                </a:moveTo>
                <a:cubicBezTo>
                  <a:pt x="394" y="4"/>
                  <a:pt x="402" y="10"/>
                  <a:pt x="408" y="20"/>
                </a:cubicBezTo>
                <a:cubicBezTo>
                  <a:pt x="426" y="52"/>
                  <a:pt x="435" y="76"/>
                  <a:pt x="435" y="92"/>
                </a:cubicBezTo>
                <a:lnTo>
                  <a:pt x="433" y="102"/>
                </a:lnTo>
                <a:cubicBezTo>
                  <a:pt x="425" y="108"/>
                  <a:pt x="406" y="120"/>
                  <a:pt x="376" y="140"/>
                </a:cubicBezTo>
                <a:cubicBezTo>
                  <a:pt x="324" y="173"/>
                  <a:pt x="289" y="204"/>
                  <a:pt x="269" y="232"/>
                </a:cubicBezTo>
                <a:cubicBezTo>
                  <a:pt x="241" y="270"/>
                  <a:pt x="227" y="307"/>
                  <a:pt x="227" y="343"/>
                </a:cubicBezTo>
                <a:cubicBezTo>
                  <a:pt x="227" y="395"/>
                  <a:pt x="259" y="435"/>
                  <a:pt x="324" y="463"/>
                </a:cubicBezTo>
                <a:cubicBezTo>
                  <a:pt x="367" y="482"/>
                  <a:pt x="397" y="502"/>
                  <a:pt x="414" y="522"/>
                </a:cubicBezTo>
                <a:cubicBezTo>
                  <a:pt x="438" y="551"/>
                  <a:pt x="450" y="582"/>
                  <a:pt x="450" y="617"/>
                </a:cubicBezTo>
                <a:cubicBezTo>
                  <a:pt x="450" y="665"/>
                  <a:pt x="432" y="707"/>
                  <a:pt x="396" y="743"/>
                </a:cubicBezTo>
                <a:cubicBezTo>
                  <a:pt x="359" y="779"/>
                  <a:pt x="316" y="797"/>
                  <a:pt x="267" y="797"/>
                </a:cubicBezTo>
                <a:cubicBezTo>
                  <a:pt x="199" y="797"/>
                  <a:pt x="137" y="766"/>
                  <a:pt x="82" y="705"/>
                </a:cubicBezTo>
                <a:cubicBezTo>
                  <a:pt x="27" y="644"/>
                  <a:pt x="0" y="566"/>
                  <a:pt x="0" y="472"/>
                </a:cubicBezTo>
                <a:cubicBezTo>
                  <a:pt x="0" y="356"/>
                  <a:pt x="39" y="252"/>
                  <a:pt x="117" y="160"/>
                </a:cubicBezTo>
                <a:cubicBezTo>
                  <a:pt x="194" y="68"/>
                  <a:pt x="284" y="15"/>
                  <a:pt x="384" y="0"/>
                </a:cubicBezTo>
              </a:path>
            </a:pathLst>
          </a:custGeom>
          <a:solidFill>
            <a:srgbClr val="D0CEC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1268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539E6-7EAC-4AFF-B6E3-980861F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DOLBY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76C9A-F1EA-43AD-8B7A-F1432938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6D8213-D72C-47AC-B221-FB80B73CC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864F4-D786-4E75-AF80-DFA95034D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0" y="1066800"/>
            <a:ext cx="10058400" cy="5259733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E5B9DE5-2ECA-4BB8-B810-75DB47F8D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fld id="{B0A7D7A2-2796-490C-B69D-F6C575FFFC94}" type="datetime1">
              <a:rPr lang="en-US" smtClean="0"/>
              <a:t>10/30/2021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0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F8ADC-9397-4BA0-BD48-C4E86FA9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7086600" cy="6096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A50D3-92EF-4E5F-B99C-D3FAA4256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133600"/>
            <a:ext cx="10058400" cy="36576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A89A6-1232-4E3B-8AAC-34FDBCEBD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F25E02D-28F3-44B2-AAFC-AA91DA71D0C7}" type="datetime1">
              <a:rPr lang="en-US" smtClean="0"/>
              <a:t>10/30/2021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ADF8B-CA2D-4453-BF4B-82398D1D8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326533"/>
            <a:ext cx="29718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lang="en-US" sz="800" b="0" i="0" kern="1200" cap="all" spc="14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© 2021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C0A3A-9F89-4764-BD56-F9A336421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2819" y="6326533"/>
            <a:ext cx="5334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r">
              <a:defRPr sz="800" b="1">
                <a:solidFill>
                  <a:schemeClr val="tx1"/>
                </a:solidFill>
                <a:latin typeface="+mn-lt"/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spcAft>
          <a:spcPts val="4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3088" indent="-231775" algn="l" defTabSz="914400" rtl="0" eaLnBrk="1" latinLnBrk="0" hangingPunct="1">
        <a:lnSpc>
          <a:spcPct val="15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4800" b="1" kern="1200">
          <a:solidFill>
            <a:schemeClr val="accent4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72">
          <p15:clr>
            <a:srgbClr val="F26B43"/>
          </p15:clr>
        </p15:guide>
        <p15:guide id="4" orient="horz" pos="672">
          <p15:clr>
            <a:srgbClr val="F26B43"/>
          </p15:clr>
        </p15:guide>
        <p15:guide id="5" orient="horz" pos="3648">
          <p15:clr>
            <a:srgbClr val="F26B43"/>
          </p15:clr>
        </p15:guide>
        <p15:guide id="6" pos="7008">
          <p15:clr>
            <a:srgbClr val="F26B43"/>
          </p15:clr>
        </p15:guide>
        <p15:guide id="7" pos="3672">
          <p15:clr>
            <a:srgbClr val="FBAE40"/>
          </p15:clr>
        </p15:guide>
        <p15:guide id="8" pos="4008">
          <p15:clr>
            <a:srgbClr val="FBAE40"/>
          </p15:clr>
        </p15:guide>
        <p15:guide id="9" pos="5136">
          <p15:clr>
            <a:srgbClr val="FBAE40"/>
          </p15:clr>
        </p15:guide>
        <p15:guide id="10" pos="408">
          <p15:clr>
            <a:srgbClr val="FBAE40"/>
          </p15:clr>
        </p15:guide>
        <p15:guide id="11" pos="2904">
          <p15:clr>
            <a:srgbClr val="FBAE40"/>
          </p15:clr>
        </p15:guide>
        <p15:guide id="12" pos="4776">
          <p15:clr>
            <a:srgbClr val="FBAE40"/>
          </p15:clr>
        </p15:guide>
        <p15:guide id="13" orient="horz" pos="1056">
          <p15:clr>
            <a:srgbClr val="FBAE40"/>
          </p15:clr>
        </p15:guide>
        <p15:guide id="14" orient="horz" pos="1392">
          <p15:clr>
            <a:srgbClr val="FBAE40"/>
          </p15:clr>
        </p15:guide>
        <p15:guide id="15" pos="7680">
          <p15:clr>
            <a:srgbClr val="FBAE40"/>
          </p15:clr>
        </p15:guide>
        <p15:guide id="16">
          <p15:clr>
            <a:srgbClr val="FBAE40"/>
          </p15:clr>
        </p15:guide>
        <p15:guide id="17" orient="horz">
          <p15:clr>
            <a:srgbClr val="FBAE40"/>
          </p15:clr>
        </p15:guide>
        <p15:guide id="18" orient="horz" pos="4320">
          <p15:clr>
            <a:srgbClr val="FBAE40"/>
          </p15:clr>
        </p15:guide>
        <p15:guide id="19" orient="horz" pos="1344">
          <p15:clr>
            <a:srgbClr val="FBAE40"/>
          </p15:clr>
        </p15:guide>
        <p15:guide id="20" orient="horz" pos="3984">
          <p15:clr>
            <a:srgbClr val="FBAE40"/>
          </p15:clr>
        </p15:guide>
        <p15:guide id="21" orient="horz" pos="336">
          <p15:clr>
            <a:srgbClr val="FBAE4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F8ADC-9397-4BA0-BD48-C4E86FA9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6800"/>
            <a:ext cx="7086600" cy="6096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A50D3-92EF-4E5F-B99C-D3FAA4256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133600"/>
            <a:ext cx="10058400" cy="36576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A89A6-1232-4E3B-8AAC-34FDBCEBD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F25E02D-28F3-44B2-AAFC-AA91DA71D0C7}" type="datetime1">
              <a:rPr lang="en-US" smtClean="0"/>
              <a:t>10/30/2021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ADF8B-CA2D-4453-BF4B-82398D1D8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326533"/>
            <a:ext cx="29718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lang="en-US" sz="800" b="0" i="0" kern="1200" cap="all" spc="14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© 2020 DOLBY |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C0A3A-9F89-4764-BD56-F9A336421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2819" y="6326533"/>
            <a:ext cx="5334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r">
              <a:defRPr sz="800" b="1">
                <a:solidFill>
                  <a:schemeClr val="tx1"/>
                </a:solidFill>
                <a:latin typeface="+mn-lt"/>
              </a:defRPr>
            </a:lvl1pPr>
          </a:lstStyle>
          <a:p>
            <a:fld id="{CED6EB63-47CB-42A9-BE06-570AF14B6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5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  <p:sldLayoutId id="2147483763" r:id="rId5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spcAft>
          <a:spcPts val="4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3088" indent="-231775" algn="l" defTabSz="914400" rtl="0" eaLnBrk="1" latinLnBrk="0" hangingPunct="1">
        <a:lnSpc>
          <a:spcPct val="15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4800" b="1" kern="1200">
          <a:solidFill>
            <a:schemeClr val="accent4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72">
          <p15:clr>
            <a:srgbClr val="F26B43"/>
          </p15:clr>
        </p15:guide>
        <p15:guide id="4" orient="horz" pos="672">
          <p15:clr>
            <a:srgbClr val="F26B43"/>
          </p15:clr>
        </p15:guide>
        <p15:guide id="5" orient="horz" pos="3648">
          <p15:clr>
            <a:srgbClr val="F26B43"/>
          </p15:clr>
        </p15:guide>
        <p15:guide id="6" pos="7008">
          <p15:clr>
            <a:srgbClr val="F26B43"/>
          </p15:clr>
        </p15:guide>
        <p15:guide id="7" pos="3672">
          <p15:clr>
            <a:srgbClr val="FBAE40"/>
          </p15:clr>
        </p15:guide>
        <p15:guide id="8" pos="4008">
          <p15:clr>
            <a:srgbClr val="FBAE40"/>
          </p15:clr>
        </p15:guide>
        <p15:guide id="9" pos="5136">
          <p15:clr>
            <a:srgbClr val="FBAE40"/>
          </p15:clr>
        </p15:guide>
        <p15:guide id="10" pos="408">
          <p15:clr>
            <a:srgbClr val="FBAE40"/>
          </p15:clr>
        </p15:guide>
        <p15:guide id="11" pos="2904">
          <p15:clr>
            <a:srgbClr val="FBAE40"/>
          </p15:clr>
        </p15:guide>
        <p15:guide id="12" pos="4776">
          <p15:clr>
            <a:srgbClr val="FBAE40"/>
          </p15:clr>
        </p15:guide>
        <p15:guide id="13" orient="horz" pos="1056">
          <p15:clr>
            <a:srgbClr val="FBAE40"/>
          </p15:clr>
        </p15:guide>
        <p15:guide id="14" orient="horz" pos="1392">
          <p15:clr>
            <a:srgbClr val="FBAE40"/>
          </p15:clr>
        </p15:guide>
        <p15:guide id="15" pos="7680">
          <p15:clr>
            <a:srgbClr val="FBAE40"/>
          </p15:clr>
        </p15:guide>
        <p15:guide id="16">
          <p15:clr>
            <a:srgbClr val="FBAE40"/>
          </p15:clr>
        </p15:guide>
        <p15:guide id="17" orient="horz">
          <p15:clr>
            <a:srgbClr val="FBAE40"/>
          </p15:clr>
        </p15:guide>
        <p15:guide id="18" orient="horz" pos="4320">
          <p15:clr>
            <a:srgbClr val="FBAE40"/>
          </p15:clr>
        </p15:guide>
        <p15:guide id="19" orient="horz" pos="1344">
          <p15:clr>
            <a:srgbClr val="FBAE40"/>
          </p15:clr>
        </p15:guide>
        <p15:guide id="20" orient="horz" pos="3984">
          <p15:clr>
            <a:srgbClr val="FBAE40"/>
          </p15:clr>
        </p15:guide>
        <p15:guide id="21" orient="horz" pos="336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github.com/DolbyIO/awesome-audi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github.com/DolbyIO/awesome-audi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github.com/DolbyIO/awesome-audi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gs599/audio_data_DolbyI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gs599/audio_data_DolbyI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o.dolby.io/pydata-2021" TargetMode="External"/><Relationship Id="rId4" Type="http://schemas.openxmlformats.org/officeDocument/2006/relationships/hyperlink" Target="https://pxhere.com/en/photo/132456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o.dolby.io/pydata-202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o.dolby.io/pydata-202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o.dolby.io/pydata-202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o.dolby.io/pydata-20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o.dolby.io/pydata-202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o.dolby.io/pydata-202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o.dolby.io/pydata-202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o.dolby.io/pydata-202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o.dolby.io/pydata-2021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o.dolby.io/pydata-202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lby.io/media-apis/doc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2.xml"/><Relationship Id="rId4" Type="http://schemas.openxmlformats.org/officeDocument/2006/relationships/hyperlink" Target="https://go.dolby.io/pydata-202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lbyIO/awesome-audi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github.com/DolbyIO/awesome-audio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6812-385C-4973-9409-50BDA11AF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Unlocking More From Your Audio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97C5A-2AB3-451F-9F35-583830B83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Braden Riggs</a:t>
            </a:r>
            <a:br>
              <a:rPr lang="en-US" dirty="0"/>
            </a:br>
            <a:r>
              <a:rPr lang="en-US" dirty="0" err="1"/>
              <a:t>PyData</a:t>
            </a:r>
            <a:r>
              <a:rPr lang="en-US" dirty="0"/>
              <a:t> Global 2021 ~ </a:t>
            </a:r>
            <a:r>
              <a:rPr lang="en-US" i="1" dirty="0"/>
              <a:t>Full Tutorial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15E9F-099E-4505-ACF0-0A9BE1F85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6C276-C1B6-4AB6-9A98-1AD23B74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43AA3-8EB0-4D50-B5FC-3315E1E934AD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Twitter:  </a:t>
            </a:r>
            <a:r>
              <a:rPr lang="en-US" sz="1600" dirty="0">
                <a:solidFill>
                  <a:schemeClr val="bg1"/>
                </a:solidFill>
              </a:rPr>
              <a:t>@BradenRiggs1</a:t>
            </a:r>
          </a:p>
        </p:txBody>
      </p:sp>
    </p:spTree>
    <p:extLst>
      <p:ext uri="{BB962C8B-B14F-4D97-AF65-F5344CB8AC3E}">
        <p14:creationId xmlns:p14="http://schemas.microsoft.com/office/powerpoint/2010/main" val="415029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AC6B50-491F-4553-B813-9B1CDEFFDE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65781" y="2277523"/>
            <a:ext cx="6156525" cy="2302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Audio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AD5DA-3AB4-4FA3-93A9-9B929F220139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392E74-3FBD-487B-A92D-8ED71138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676400"/>
            <a:ext cx="9780597" cy="826443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https://github.com/DolbyIO/awesome-audio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2E920B-9B81-4E6D-B58D-490844BFB6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844475" y="2695330"/>
            <a:ext cx="6092598" cy="290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FFA269-3059-4A10-ADAA-C79FFAE76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131" y="2276475"/>
            <a:ext cx="6014637" cy="220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BF9A4B-4505-4D89-9E36-4466C64774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65781" y="2277523"/>
            <a:ext cx="6156525" cy="2302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Audio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AD5DA-3AB4-4FA3-93A9-9B929F220139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2E920B-9B81-4E6D-B58D-490844BFB6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844475" y="2695330"/>
            <a:ext cx="6092598" cy="290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FFA269-3059-4A10-ADAA-C79FFAE76C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932131" y="2276475"/>
            <a:ext cx="6014637" cy="22087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21F14D-E350-475B-AEB3-8DFDC1E4E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154881"/>
            <a:ext cx="5672137" cy="25505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9C15D8-5D93-468C-B55F-D3E79DA89FCF}"/>
              </a:ext>
            </a:extLst>
          </p:cNvPr>
          <p:cNvSpPr txBox="1">
            <a:spLocks/>
          </p:cNvSpPr>
          <p:nvPr/>
        </p:nvSpPr>
        <p:spPr>
          <a:xfrm>
            <a:off x="1066799" y="1676400"/>
            <a:ext cx="9780597" cy="8264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7"/>
              </a:rPr>
              <a:t>https://github.com/DolbyIO/awesome-audio</a:t>
            </a:r>
            <a:endParaRPr lang="en-US"/>
          </a:p>
          <a:p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BF9A4B-4505-4D89-9E36-4466C64774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65781" y="2277523"/>
            <a:ext cx="6156525" cy="2302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Audio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AD5DA-3AB4-4FA3-93A9-9B929F220139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2E920B-9B81-4E6D-B58D-490844BFB6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844475" y="2695330"/>
            <a:ext cx="6092598" cy="290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FFA269-3059-4A10-ADAA-C79FFAE76C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932131" y="2276475"/>
            <a:ext cx="6014637" cy="22087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21F14D-E350-475B-AEB3-8DFDC1E4E1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486400" y="3154881"/>
            <a:ext cx="5672137" cy="25505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9C15D8-5D93-468C-B55F-D3E79DA89FCF}"/>
              </a:ext>
            </a:extLst>
          </p:cNvPr>
          <p:cNvSpPr txBox="1">
            <a:spLocks/>
          </p:cNvSpPr>
          <p:nvPr/>
        </p:nvSpPr>
        <p:spPr>
          <a:xfrm>
            <a:off x="1066800" y="1676400"/>
            <a:ext cx="5156580" cy="8264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7"/>
              </a:rPr>
              <a:t>https://github.com/DolbyIO/awesome-audio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5F8E40-DEDF-487A-BCC8-9CBD698BBA95}"/>
              </a:ext>
            </a:extLst>
          </p:cNvPr>
          <p:cNvSpPr txBox="1">
            <a:spLocks/>
          </p:cNvSpPr>
          <p:nvPr/>
        </p:nvSpPr>
        <p:spPr>
          <a:xfrm>
            <a:off x="7937073" y="4630396"/>
            <a:ext cx="3359351" cy="826443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We are looking for more contributors!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4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Tools to Unlock More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7AAD-E466-4276-8FC8-B2A10AA3F127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897482-2BBA-479B-9751-F2BE4CB31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781" y="1578575"/>
            <a:ext cx="9780597" cy="724538"/>
          </a:xfrm>
        </p:spPr>
        <p:txBody>
          <a:bodyPr/>
          <a:lstStyle/>
          <a:p>
            <a:r>
              <a:rPr lang="en-US" dirty="0"/>
              <a:t>Let's go look at the code: </a:t>
            </a:r>
            <a:r>
              <a:rPr lang="en-US" dirty="0">
                <a:hlinkClick r:id="rId3"/>
              </a:rPr>
              <a:t>https://github.com/Briggs599/audio_data_DolbyIO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4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Tools to Unlock More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7AAD-E466-4276-8FC8-B2A10AA3F127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897482-2BBA-479B-9751-F2BE4CB31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781" y="1578575"/>
            <a:ext cx="9780597" cy="724538"/>
          </a:xfrm>
        </p:spPr>
        <p:txBody>
          <a:bodyPr/>
          <a:lstStyle/>
          <a:p>
            <a:r>
              <a:rPr lang="en-US" dirty="0"/>
              <a:t>Let's go look at the code: </a:t>
            </a:r>
            <a:r>
              <a:rPr lang="en-US" dirty="0">
                <a:hlinkClick r:id="rId3"/>
              </a:rPr>
              <a:t>https://github.com/Briggs599/audio_data_DolbyIO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D125CA-3D0B-4027-A771-4A31CCC063E5}"/>
              </a:ext>
            </a:extLst>
          </p:cNvPr>
          <p:cNvSpPr txBox="1">
            <a:spLocks/>
          </p:cNvSpPr>
          <p:nvPr/>
        </p:nvSpPr>
        <p:spPr>
          <a:xfrm>
            <a:off x="3511261" y="2662488"/>
            <a:ext cx="5169478" cy="27823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20 Sports Podcast Episodes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Download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Audio files as .WAV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ep roughly 60 to 100 Mins</a:t>
            </a:r>
          </a:p>
          <a:p>
            <a:r>
              <a:rPr lang="en-US" dirty="0"/>
              <a:t>What can we learn about the underlying audio?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3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A783E9-DB68-4131-8EE9-DE5049677F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4AA1A-2D8B-40E5-934A-7031C61F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326533"/>
            <a:ext cx="2971800" cy="53146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© 2021 DOLBY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69054-DE43-4640-97AD-52C41E4E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2819" y="6326533"/>
            <a:ext cx="533400" cy="53146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ED6EB63-47CB-42A9-BE06-570AF14B67E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6AD8C1-332E-4025-93DB-F0D7D6291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7820" y="1783080"/>
            <a:ext cx="10058399" cy="1548581"/>
          </a:xfrm>
        </p:spPr>
        <p:txBody>
          <a:bodyPr wrap="square" anchor="ctr">
            <a:normAutofit/>
          </a:bodyPr>
          <a:lstStyle/>
          <a:p>
            <a:r>
              <a:rPr lang="en-US" sz="3200" b="1" dirty="0">
                <a:highlight>
                  <a:srgbClr val="000000"/>
                </a:highlight>
              </a:rPr>
              <a:t>Share your ideas, win API minutes:</a:t>
            </a:r>
            <a:br>
              <a:rPr lang="en-US" sz="3200" b="1" dirty="0">
                <a:highlight>
                  <a:srgbClr val="000000"/>
                </a:highlight>
              </a:rPr>
            </a:br>
            <a:r>
              <a:rPr lang="en-US" sz="3200" b="1" dirty="0">
                <a:highlight>
                  <a:srgbClr val="000000"/>
                </a:highlight>
                <a:hlinkClick r:id="rId5"/>
              </a:rPr>
              <a:t>https://go.dolby.io/pydata-2021</a:t>
            </a:r>
            <a:r>
              <a:rPr lang="en-US" sz="3200" b="1" dirty="0">
                <a:highlight>
                  <a:srgbClr val="000000"/>
                </a:highlight>
              </a:rPr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BE1D1C6-AD43-43B0-8196-2CEB8D52E8B7}"/>
              </a:ext>
            </a:extLst>
          </p:cNvPr>
          <p:cNvSpPr txBox="1">
            <a:spLocks/>
          </p:cNvSpPr>
          <p:nvPr/>
        </p:nvSpPr>
        <p:spPr>
          <a:xfrm>
            <a:off x="2543848" y="3174907"/>
            <a:ext cx="7104303" cy="2498489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800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63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72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highlight>
                  <a:srgbClr val="000000"/>
                </a:highlight>
              </a:rPr>
              <a:t>Spooky Thought Starter:</a:t>
            </a:r>
            <a:br>
              <a:rPr lang="en-US" sz="4000" b="1" dirty="0">
                <a:highlight>
                  <a:srgbClr val="000000"/>
                </a:highlight>
              </a:rPr>
            </a:br>
            <a:r>
              <a:rPr lang="en-US" sz="2400" b="1" dirty="0">
                <a:highlight>
                  <a:srgbClr val="000000"/>
                </a:highlight>
              </a:rPr>
              <a:t>- Can you detect the most intense segments in a true crime podcast?</a:t>
            </a:r>
            <a:endParaRPr lang="en-US" sz="4000" b="1" dirty="0">
              <a:highlight>
                <a:srgbClr val="000000"/>
              </a:highlight>
            </a:endParaRPr>
          </a:p>
          <a:p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870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7AAD-E466-4276-8FC8-B2A10AA3F127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1028" name="Picture 4" descr="text and logo over a background picture of a person">
            <a:extLst>
              <a:ext uri="{FF2B5EF4-FFF2-40B4-BE49-F238E27FC236}">
                <a16:creationId xmlns:a16="http://schemas.microsoft.com/office/drawing/2014/main" id="{7273EB09-92B7-4096-94C3-581206ED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10" y="1371600"/>
            <a:ext cx="4699779" cy="466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1E865B-7A91-4050-9698-E7C955C9CBE0}"/>
              </a:ext>
            </a:extLst>
          </p:cNvPr>
          <p:cNvSpPr txBox="1">
            <a:spLocks/>
          </p:cNvSpPr>
          <p:nvPr/>
        </p:nvSpPr>
        <p:spPr>
          <a:xfrm>
            <a:off x="8699988" y="172919"/>
            <a:ext cx="3343965" cy="82736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 anchor="ctr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Share your ideas, win API minutes:</a:t>
            </a:r>
            <a:br>
              <a:rPr lang="en-US" sz="3200" b="1" dirty="0"/>
            </a:br>
            <a:r>
              <a:rPr lang="en-US" sz="3200" b="1" dirty="0">
                <a:hlinkClick r:id="rId4"/>
              </a:rPr>
              <a:t>https://go.dolby.io/pydata-2021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7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7AAD-E466-4276-8FC8-B2A10AA3F127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D0086E-41BE-4C2B-952B-C7E9CA82B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36" y="1559299"/>
            <a:ext cx="8758328" cy="457939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50BCFE2-25D6-43E5-8A19-E6184EB2369E}"/>
              </a:ext>
            </a:extLst>
          </p:cNvPr>
          <p:cNvSpPr txBox="1">
            <a:spLocks/>
          </p:cNvSpPr>
          <p:nvPr/>
        </p:nvSpPr>
        <p:spPr>
          <a:xfrm>
            <a:off x="8699988" y="172919"/>
            <a:ext cx="3343965" cy="82736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 anchor="ctr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Share your ideas, win API minutes:</a:t>
            </a:r>
            <a:br>
              <a:rPr lang="en-US" sz="3200" b="1" dirty="0"/>
            </a:br>
            <a:r>
              <a:rPr lang="en-US" sz="3200" b="1" dirty="0">
                <a:hlinkClick r:id="rId4"/>
              </a:rPr>
              <a:t>https://go.dolby.io/pydata-2021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502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7AAD-E466-4276-8FC8-B2A10AA3F127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88A30B-EE5A-45CC-919C-55AB0000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766" y="1676400"/>
            <a:ext cx="8028468" cy="43517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E7F095-F134-49D2-80AD-21464F1296B9}"/>
              </a:ext>
            </a:extLst>
          </p:cNvPr>
          <p:cNvSpPr txBox="1">
            <a:spLocks/>
          </p:cNvSpPr>
          <p:nvPr/>
        </p:nvSpPr>
        <p:spPr>
          <a:xfrm>
            <a:off x="8699988" y="172919"/>
            <a:ext cx="3343965" cy="82736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 anchor="ctr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Share your ideas, win API minutes:</a:t>
            </a:r>
            <a:br>
              <a:rPr lang="en-US" sz="3200" b="1" dirty="0"/>
            </a:br>
            <a:r>
              <a:rPr lang="en-US" sz="3200" b="1" dirty="0">
                <a:hlinkClick r:id="rId4"/>
              </a:rPr>
              <a:t>https://go.dolby.io/pydata-2021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5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7AAD-E466-4276-8FC8-B2A10AA3F127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7A8EC-9960-4475-A725-1671EC3E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52" y="1537152"/>
            <a:ext cx="6062296" cy="45909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90CA462-6CE3-4678-AEBC-A75A77E2DDBD}"/>
              </a:ext>
            </a:extLst>
          </p:cNvPr>
          <p:cNvSpPr txBox="1">
            <a:spLocks/>
          </p:cNvSpPr>
          <p:nvPr/>
        </p:nvSpPr>
        <p:spPr>
          <a:xfrm>
            <a:off x="8699988" y="172919"/>
            <a:ext cx="3343965" cy="82736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 anchor="ctr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Share your ideas, win API minutes:</a:t>
            </a:r>
            <a:br>
              <a:rPr lang="en-US" sz="3200" b="1" dirty="0"/>
            </a:br>
            <a:r>
              <a:rPr lang="en-US" sz="3200" b="1" dirty="0">
                <a:hlinkClick r:id="rId4"/>
              </a:rPr>
              <a:t>https://go.dolby.io/pydata-2021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4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C9166-740A-4847-A38D-217DD8F3D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7EA6C-416D-4EE5-8CA9-F4D985B0ACE0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6EF66-C2DE-4ECA-A420-12569B59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48" y="680584"/>
            <a:ext cx="7876798" cy="5179728"/>
          </a:xfrm>
          <a:prstGeom prst="rect">
            <a:avLst/>
          </a:prstGeom>
        </p:spPr>
      </p:pic>
      <p:pic>
        <p:nvPicPr>
          <p:cNvPr id="10" name="Picture 9" descr="A picture containing scene, water, pier, outdoor&#10;&#10;Description automatically generated">
            <a:extLst>
              <a:ext uri="{FF2B5EF4-FFF2-40B4-BE49-F238E27FC236}">
                <a16:creationId xmlns:a16="http://schemas.microsoft.com/office/drawing/2014/main" id="{6E318FD2-E29B-4654-9F5D-671B7ACAC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1" b="10978"/>
          <a:stretch/>
        </p:blipFill>
        <p:spPr>
          <a:xfrm>
            <a:off x="460564" y="2180514"/>
            <a:ext cx="3276165" cy="367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7AAD-E466-4276-8FC8-B2A10AA3F127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4B675-93DC-447B-9EC0-3ADA37C4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130" y="1571060"/>
            <a:ext cx="8613740" cy="45706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25D7338-6D19-4670-AB00-8B56AB1D274D}"/>
              </a:ext>
            </a:extLst>
          </p:cNvPr>
          <p:cNvSpPr txBox="1">
            <a:spLocks/>
          </p:cNvSpPr>
          <p:nvPr/>
        </p:nvSpPr>
        <p:spPr>
          <a:xfrm>
            <a:off x="8699988" y="172919"/>
            <a:ext cx="3343965" cy="82736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 anchor="ctr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Share your ideas, win API minutes:</a:t>
            </a:r>
            <a:br>
              <a:rPr lang="en-US" sz="3200" b="1" dirty="0"/>
            </a:br>
            <a:r>
              <a:rPr lang="en-US" sz="3200" b="1" dirty="0">
                <a:hlinkClick r:id="rId4"/>
              </a:rPr>
              <a:t>https://go.dolby.io/pydata-2021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241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7AAD-E466-4276-8FC8-B2A10AA3F127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E5299-617A-4472-A74E-3DDB1F52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996" y="1514901"/>
            <a:ext cx="8532008" cy="45530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881881-07B0-4CB3-BFAF-AF3FB8BF9A5A}"/>
              </a:ext>
            </a:extLst>
          </p:cNvPr>
          <p:cNvSpPr txBox="1">
            <a:spLocks/>
          </p:cNvSpPr>
          <p:nvPr/>
        </p:nvSpPr>
        <p:spPr>
          <a:xfrm>
            <a:off x="8699988" y="172919"/>
            <a:ext cx="3343965" cy="82736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 anchor="ctr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Share your ideas, win API minutes:</a:t>
            </a:r>
            <a:br>
              <a:rPr lang="en-US" sz="3200" b="1" dirty="0"/>
            </a:br>
            <a:r>
              <a:rPr lang="en-US" sz="3200" b="1" dirty="0">
                <a:hlinkClick r:id="rId4"/>
              </a:rPr>
              <a:t>https://go.dolby.io/pydata-2021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638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7AAD-E466-4276-8FC8-B2A10AA3F127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FA4686B-CF4C-4701-BF68-202A66339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1" y="1547959"/>
            <a:ext cx="11532577" cy="466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89AEE01-EE5C-47AE-B359-C620500F75E4}"/>
              </a:ext>
            </a:extLst>
          </p:cNvPr>
          <p:cNvSpPr txBox="1">
            <a:spLocks/>
          </p:cNvSpPr>
          <p:nvPr/>
        </p:nvSpPr>
        <p:spPr>
          <a:xfrm>
            <a:off x="8699988" y="172919"/>
            <a:ext cx="3343965" cy="82736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 anchor="ctr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Share your ideas, win API minutes:</a:t>
            </a:r>
            <a:br>
              <a:rPr lang="en-US" sz="3200" b="1" dirty="0"/>
            </a:br>
            <a:r>
              <a:rPr lang="en-US" sz="3200" b="1" dirty="0">
                <a:hlinkClick r:id="rId4"/>
              </a:rPr>
              <a:t>https://go.dolby.io/pydata-2021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8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7AAD-E466-4276-8FC8-B2A10AA3F127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306E684-7E86-446C-AF63-27D0EC7C5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54" y="1731533"/>
            <a:ext cx="12192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E8402E-B8EA-4722-B121-6391309368FF}"/>
              </a:ext>
            </a:extLst>
          </p:cNvPr>
          <p:cNvSpPr txBox="1">
            <a:spLocks/>
          </p:cNvSpPr>
          <p:nvPr/>
        </p:nvSpPr>
        <p:spPr>
          <a:xfrm>
            <a:off x="8699988" y="172919"/>
            <a:ext cx="3343965" cy="82736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 anchor="ctr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Share your ideas, win API minutes:</a:t>
            </a:r>
            <a:br>
              <a:rPr lang="en-US" sz="3200" b="1" dirty="0"/>
            </a:br>
            <a:r>
              <a:rPr lang="en-US" sz="3200" b="1" dirty="0">
                <a:hlinkClick r:id="rId4"/>
              </a:rPr>
              <a:t>https://go.dolby.io/pydata-2021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60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Recap! (Go Bucks?)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7AAD-E466-4276-8FC8-B2A10AA3F127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306E684-7E86-446C-AF63-27D0EC7C5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54" y="1731533"/>
            <a:ext cx="12192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A68537-BC74-463B-91AE-8721513B9E92}"/>
              </a:ext>
            </a:extLst>
          </p:cNvPr>
          <p:cNvSpPr/>
          <p:nvPr/>
        </p:nvSpPr>
        <p:spPr>
          <a:xfrm>
            <a:off x="6282038" y="1973874"/>
            <a:ext cx="668741" cy="3732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 dirty="0" err="1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19E19C-ED3A-44E6-B230-AEBE0B58BA74}"/>
              </a:ext>
            </a:extLst>
          </p:cNvPr>
          <p:cNvSpPr txBox="1">
            <a:spLocks/>
          </p:cNvSpPr>
          <p:nvPr/>
        </p:nvSpPr>
        <p:spPr>
          <a:xfrm>
            <a:off x="8699988" y="172919"/>
            <a:ext cx="3343965" cy="82736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 anchor="ctr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Share your ideas, win API minutes:</a:t>
            </a:r>
            <a:br>
              <a:rPr lang="en-US" sz="3200" b="1" dirty="0"/>
            </a:br>
            <a:r>
              <a:rPr lang="en-US" sz="3200" b="1" dirty="0">
                <a:hlinkClick r:id="rId4"/>
              </a:rPr>
              <a:t>https://go.dolby.io/pydata-2021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60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E28C-37E0-4AC1-8333-6348DB0FC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25" y="1676400"/>
            <a:ext cx="7123967" cy="1956117"/>
          </a:xfrm>
        </p:spPr>
        <p:txBody>
          <a:bodyPr/>
          <a:lstStyle/>
          <a:p>
            <a:r>
              <a:rPr lang="en-US" sz="5400" dirty="0"/>
              <a:t>Let's look at a few of your ideas…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7310E-039F-4032-8886-27DAB06CF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DOLBY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73265-3986-4D91-AA42-D1679BE3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9C88D-1AE4-4D3C-8618-A4DBF1DCBD06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Twitter:  </a:t>
            </a:r>
            <a:r>
              <a:rPr lang="en-US" sz="1600" dirty="0">
                <a:solidFill>
                  <a:schemeClr val="bg1"/>
                </a:solidFill>
              </a:rPr>
              <a:t>@BradenRiggs1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213349-7B9E-4AE0-A06A-2F2AAC70BC76}"/>
              </a:ext>
            </a:extLst>
          </p:cNvPr>
          <p:cNvSpPr txBox="1">
            <a:spLocks/>
          </p:cNvSpPr>
          <p:nvPr/>
        </p:nvSpPr>
        <p:spPr>
          <a:xfrm>
            <a:off x="8699988" y="172919"/>
            <a:ext cx="3343965" cy="82736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 anchor="ctr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Share your ideas, win API minutes: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hlinkClick r:id="rId2"/>
              </a:rPr>
              <a:t>https://go.dolby.io/pydata-2021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3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98FBEB-6B42-4496-862B-F2E043E5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2FCC2-F7B3-4BF2-9EBB-7F65F9A6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7E023-2806-451A-95F7-27F8E6C8A205}"/>
              </a:ext>
            </a:extLst>
          </p:cNvPr>
          <p:cNvSpPr txBox="1"/>
          <p:nvPr/>
        </p:nvSpPr>
        <p:spPr>
          <a:xfrm>
            <a:off x="3854943" y="3920831"/>
            <a:ext cx="4482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Interested in our Analyze Audio APIs? 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https://docs.dolby.io/media-apis/docs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035E5-EEEF-46C6-869C-CDD0E384085D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Twitter:  </a:t>
            </a:r>
            <a:r>
              <a:rPr lang="en-US" sz="1600" dirty="0">
                <a:solidFill>
                  <a:schemeClr val="bg1"/>
                </a:solidFill>
              </a:rPr>
              <a:t>@BradenRiggs1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125302-0564-4E3E-A494-A19268564056}"/>
              </a:ext>
            </a:extLst>
          </p:cNvPr>
          <p:cNvSpPr txBox="1">
            <a:spLocks/>
          </p:cNvSpPr>
          <p:nvPr/>
        </p:nvSpPr>
        <p:spPr>
          <a:xfrm>
            <a:off x="8699988" y="172919"/>
            <a:ext cx="3343965" cy="82736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 anchor="ctr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Share your ideas, win API minutes: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hlinkClick r:id="rId4"/>
              </a:rPr>
              <a:t>https://go.dolby.io/pydata-2021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615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Dolby.io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C9166-740A-4847-A38D-217DD8F3D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59C1D-4D10-45CB-9852-D74FE5D0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46" y="1596993"/>
            <a:ext cx="9644708" cy="366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7EA6C-416D-4EE5-8CA9-F4D985B0ACE0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</p:spTree>
    <p:extLst>
      <p:ext uri="{BB962C8B-B14F-4D97-AF65-F5344CB8AC3E}">
        <p14:creationId xmlns:p14="http://schemas.microsoft.com/office/powerpoint/2010/main" val="10765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Audio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C9166-740A-4847-A38D-217DD8F3D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Air pressure to digital</a:t>
            </a:r>
          </a:p>
          <a:p>
            <a:pPr lvl="1"/>
            <a:r>
              <a:rPr lang="en-US" dirty="0"/>
              <a:t>Sample Rate</a:t>
            </a:r>
          </a:p>
          <a:p>
            <a:pPr lvl="1"/>
            <a:r>
              <a:rPr lang="en-US" dirty="0"/>
              <a:t>Bit-depth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AD5DA-3AB4-4FA3-93A9-9B929F220139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</p:spTree>
    <p:extLst>
      <p:ext uri="{BB962C8B-B14F-4D97-AF65-F5344CB8AC3E}">
        <p14:creationId xmlns:p14="http://schemas.microsoft.com/office/powerpoint/2010/main" val="28768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Audio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C9166-740A-4847-A38D-217DD8F3D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Air pressure to digital</a:t>
            </a:r>
          </a:p>
          <a:p>
            <a:pPr lvl="1"/>
            <a:r>
              <a:rPr lang="en-US" dirty="0"/>
              <a:t>Sample Rate</a:t>
            </a:r>
          </a:p>
          <a:p>
            <a:pPr lvl="1"/>
            <a:r>
              <a:rPr lang="en-US" dirty="0"/>
              <a:t>Bit-depth</a:t>
            </a:r>
          </a:p>
          <a:p>
            <a:r>
              <a:rPr lang="en-US" b="1" dirty="0"/>
              <a:t>44100 * 16 * 1 second</a:t>
            </a:r>
            <a:br>
              <a:rPr lang="en-US" b="1" dirty="0"/>
            </a:br>
            <a:r>
              <a:rPr lang="en-US" b="1" dirty="0"/>
              <a:t>= 86.13 </a:t>
            </a:r>
            <a:r>
              <a:rPr lang="en-US" b="1" dirty="0" err="1"/>
              <a:t>KiloBytes</a:t>
            </a:r>
            <a:endParaRPr lang="en-US" b="1" dirty="0"/>
          </a:p>
          <a:p>
            <a:r>
              <a:rPr lang="en-US" b="1" dirty="0"/>
              <a:t>For one second of audio!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AD5DA-3AB4-4FA3-93A9-9B929F220139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</p:spTree>
    <p:extLst>
      <p:ext uri="{BB962C8B-B14F-4D97-AF65-F5344CB8AC3E}">
        <p14:creationId xmlns:p14="http://schemas.microsoft.com/office/powerpoint/2010/main" val="31982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Audio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C9166-740A-4847-A38D-217DD8F3D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Air pressure to digital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Sample Rate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Bit-depth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899E07-404A-4898-BE98-A7CCF556867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dirty="0"/>
              <a:t>Unstructured data</a:t>
            </a:r>
          </a:p>
          <a:p>
            <a:pPr lvl="1"/>
            <a:r>
              <a:rPr lang="en-US" dirty="0"/>
              <a:t>86 Kbytes vs 2 Kbytes</a:t>
            </a:r>
          </a:p>
          <a:p>
            <a:pPr lvl="1"/>
            <a:r>
              <a:rPr lang="en-US" dirty="0"/>
              <a:t>Don’t lose all that data!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958EA-9D78-4187-919C-4FE473AB244B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</p:spTree>
    <p:extLst>
      <p:ext uri="{BB962C8B-B14F-4D97-AF65-F5344CB8AC3E}">
        <p14:creationId xmlns:p14="http://schemas.microsoft.com/office/powerpoint/2010/main" val="40986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Audio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C9166-740A-4847-A38D-217DD8F3D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Air pressure to digital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Sample Rate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Bit-depth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9C1744-E170-4B57-9A7A-DAD104413C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dirty="0"/>
              <a:t>Limitless possibilities</a:t>
            </a:r>
          </a:p>
          <a:p>
            <a:pPr lvl="1"/>
            <a:r>
              <a:rPr lang="en-US" dirty="0"/>
              <a:t>Audio data is </a:t>
            </a:r>
            <a:r>
              <a:rPr lang="en-US" b="1" u="sng" dirty="0"/>
              <a:t>sneaky big data.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899E07-404A-4898-BE98-A7CCF556867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Unstructured data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86 Kbytes vs 2 Kbytes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Don’t lose all that data!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FA660F-9A5E-4C2D-9A84-A55C04809376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</p:spTree>
    <p:extLst>
      <p:ext uri="{BB962C8B-B14F-4D97-AF65-F5344CB8AC3E}">
        <p14:creationId xmlns:p14="http://schemas.microsoft.com/office/powerpoint/2010/main" val="30244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Audio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AD5DA-3AB4-4FA3-93A9-9B929F220139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392E74-3FBD-487B-A92D-8ED71138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676400"/>
            <a:ext cx="9780597" cy="4114801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https://github.com/DolbyIO/awesome-audio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F4D074-7DCC-4255-9462-48E35ABEC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81" y="2277523"/>
            <a:ext cx="6156525" cy="23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D871A88-1D0B-47C1-A21B-6CB4F01572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65781" y="2277523"/>
            <a:ext cx="6156525" cy="2302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42A8A-F481-4E86-8A58-721F5EB9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Audio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1EAB-1F7F-4307-A718-E9F3C7A3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© 2021 DOLBY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7841-DFA4-427A-BA5E-C586BEAD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D6EB63-47CB-42A9-BE06-570AF14B67EA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AD5DA-3AB4-4FA3-93A9-9B929F220139}"/>
              </a:ext>
            </a:extLst>
          </p:cNvPr>
          <p:cNvSpPr txBox="1"/>
          <p:nvPr/>
        </p:nvSpPr>
        <p:spPr>
          <a:xfrm>
            <a:off x="1065781" y="6271400"/>
            <a:ext cx="2367891" cy="2321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/>
              <a:t>Twitter:  </a:t>
            </a:r>
            <a:r>
              <a:rPr lang="en-US" sz="1600" dirty="0"/>
              <a:t>@BradenRiggs1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2E920B-9B81-4E6D-B58D-490844BFB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475" y="2695330"/>
            <a:ext cx="6092598" cy="290666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1EA943-525E-4115-BA5C-ADB9E79EAF96}"/>
              </a:ext>
            </a:extLst>
          </p:cNvPr>
          <p:cNvSpPr txBox="1">
            <a:spLocks/>
          </p:cNvSpPr>
          <p:nvPr/>
        </p:nvSpPr>
        <p:spPr>
          <a:xfrm>
            <a:off x="1066799" y="1676400"/>
            <a:ext cx="9780597" cy="8264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31775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5"/>
              </a:rPr>
              <a:t>https://github.com/DolbyIO/awesome-audio</a:t>
            </a:r>
            <a:endParaRPr lang="en-US"/>
          </a:p>
          <a:p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7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lby 2020">
  <a:themeElements>
    <a:clrScheme name="Dolby June 2020">
      <a:dk1>
        <a:srgbClr val="000000"/>
      </a:dk1>
      <a:lt1>
        <a:srgbClr val="FFFFFF"/>
      </a:lt1>
      <a:dk2>
        <a:srgbClr val="4D5963"/>
      </a:dk2>
      <a:lt2>
        <a:srgbClr val="E7E6E6"/>
      </a:lt2>
      <a:accent1>
        <a:srgbClr val="00B5E6"/>
      </a:accent1>
      <a:accent2>
        <a:srgbClr val="B924FF"/>
      </a:accent2>
      <a:accent3>
        <a:srgbClr val="FF7300"/>
      </a:accent3>
      <a:accent4>
        <a:srgbClr val="3B48FE"/>
      </a:accent4>
      <a:accent5>
        <a:srgbClr val="FFD000"/>
      </a:accent5>
      <a:accent6>
        <a:srgbClr val="FB3E79"/>
      </a:accent6>
      <a:hlink>
        <a:srgbClr val="00B5E1"/>
      </a:hlink>
      <a:folHlink>
        <a:srgbClr val="FF7300"/>
      </a:folHlink>
    </a:clrScheme>
    <a:fontScheme name="Dolby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lnSpc>
            <a:spcPct val="100000"/>
          </a:lnSpc>
          <a:defRPr sz="12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1DF8BE0-79CA-453C-95B7-EEE9649A6166}" vid="{DD3C528B-4019-4928-8C66-C86135CF62BF}"/>
    </a:ext>
  </a:extLst>
</a:theme>
</file>

<file path=ppt/theme/theme2.xml><?xml version="1.0" encoding="utf-8"?>
<a:theme xmlns:a="http://schemas.openxmlformats.org/drawingml/2006/main" name="1_Dolby 2020">
  <a:themeElements>
    <a:clrScheme name="Dolby June 2020">
      <a:dk1>
        <a:srgbClr val="000000"/>
      </a:dk1>
      <a:lt1>
        <a:srgbClr val="FFFFFF"/>
      </a:lt1>
      <a:dk2>
        <a:srgbClr val="4D5963"/>
      </a:dk2>
      <a:lt2>
        <a:srgbClr val="E7E6E6"/>
      </a:lt2>
      <a:accent1>
        <a:srgbClr val="00B5E6"/>
      </a:accent1>
      <a:accent2>
        <a:srgbClr val="B924FF"/>
      </a:accent2>
      <a:accent3>
        <a:srgbClr val="FF7300"/>
      </a:accent3>
      <a:accent4>
        <a:srgbClr val="3B48FE"/>
      </a:accent4>
      <a:accent5>
        <a:srgbClr val="FFD000"/>
      </a:accent5>
      <a:accent6>
        <a:srgbClr val="FB3E79"/>
      </a:accent6>
      <a:hlink>
        <a:srgbClr val="00B5E1"/>
      </a:hlink>
      <a:folHlink>
        <a:srgbClr val="FF7300"/>
      </a:folHlink>
    </a:clrScheme>
    <a:fontScheme name="Dolby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lnSpc>
            <a:spcPct val="100000"/>
          </a:lnSpc>
          <a:defRPr sz="12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1DF8BE0-79CA-453C-95B7-EEE9649A6166}" vid="{DD3C528B-4019-4928-8C66-C86135CF62B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PyData Lightning Talk</Template>
  <TotalTime>2631</TotalTime>
  <Words>802</Words>
  <Application>Microsoft Office PowerPoint</Application>
  <PresentationFormat>Widescreen</PresentationFormat>
  <Paragraphs>189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Avenir Next LT Pro</vt:lpstr>
      <vt:lpstr>Avenir Next LT Pro Demi</vt:lpstr>
      <vt:lpstr>Calibri</vt:lpstr>
      <vt:lpstr>Dolby 2020</vt:lpstr>
      <vt:lpstr>1_Dolby 2020</vt:lpstr>
      <vt:lpstr>Unlocking More From Your Audio Data</vt:lpstr>
      <vt:lpstr>Who I am?</vt:lpstr>
      <vt:lpstr>Dolby.io</vt:lpstr>
      <vt:lpstr>What is Audio Data?</vt:lpstr>
      <vt:lpstr>What is Audio Data?</vt:lpstr>
      <vt:lpstr>What is Audio Data?</vt:lpstr>
      <vt:lpstr>What is Audio Data?</vt:lpstr>
      <vt:lpstr>Where to find Audio Data?</vt:lpstr>
      <vt:lpstr>Where to find Audio Data?</vt:lpstr>
      <vt:lpstr>Where to find Audio Data?</vt:lpstr>
      <vt:lpstr>Where to find Audio Data?</vt:lpstr>
      <vt:lpstr>Where to find Audio Data?</vt:lpstr>
      <vt:lpstr>Three Tools to Unlock More</vt:lpstr>
      <vt:lpstr>Three Tools to Unlock More</vt:lpstr>
      <vt:lpstr>PowerPoint Presentation</vt:lpstr>
      <vt:lpstr>Break</vt:lpstr>
      <vt:lpstr>To Recap!</vt:lpstr>
      <vt:lpstr>To Recap!</vt:lpstr>
      <vt:lpstr>To Recap!</vt:lpstr>
      <vt:lpstr>To Recap!</vt:lpstr>
      <vt:lpstr>To Recap!</vt:lpstr>
      <vt:lpstr>To Recap!</vt:lpstr>
      <vt:lpstr>To Recap!</vt:lpstr>
      <vt:lpstr>To Recap! (Go Bucks?)</vt:lpstr>
      <vt:lpstr>Let's look at a few of your ideas…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Unlocking More From Your Audio Data</dc:title>
  <dc:creator>Riggs, Braden</dc:creator>
  <cp:lastModifiedBy>Riggs, Braden</cp:lastModifiedBy>
  <cp:revision>28</cp:revision>
  <dcterms:created xsi:type="dcterms:W3CDTF">2021-10-28T21:02:35Z</dcterms:created>
  <dcterms:modified xsi:type="dcterms:W3CDTF">2021-10-30T16:55:04Z</dcterms:modified>
</cp:coreProperties>
</file>